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68" r:id="rId2"/>
    <p:sldId id="256" r:id="rId3"/>
    <p:sldId id="266" r:id="rId4"/>
    <p:sldId id="258" r:id="rId5"/>
    <p:sldId id="261" r:id="rId6"/>
    <p:sldId id="267" r:id="rId7"/>
    <p:sldId id="278" r:id="rId8"/>
    <p:sldId id="257" r:id="rId9"/>
    <p:sldId id="259" r:id="rId10"/>
    <p:sldId id="279" r:id="rId11"/>
    <p:sldId id="291" r:id="rId12"/>
    <p:sldId id="280" r:id="rId13"/>
    <p:sldId id="265" r:id="rId14"/>
    <p:sldId id="281" r:id="rId15"/>
  </p:sldIdLst>
  <p:sldSz cx="12192000" cy="6858000"/>
  <p:notesSz cx="6858000" cy="9144000"/>
  <p:embeddedFontLst>
    <p:embeddedFont>
      <p:font typeface="汉仪许静行楷简" panose="02010600030101010101" charset="-122"/>
      <p:regular r:id="rId17"/>
    </p:embeddedFont>
    <p:embeddedFont>
      <p:font typeface="思源黑体 CN Light" panose="02010600030101010101" charset="-122"/>
      <p:regular r:id="rId18"/>
    </p:embeddedFont>
    <p:embeddedFont>
      <p:font typeface="思源宋体 CN Heavy" panose="02010600030101010101" charset="-122"/>
      <p:bold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748"/>
    <a:srgbClr val="EA17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0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EDFE86DE-6621-402B-997C-B0B9713F6E65}" type="datetimeFigureOut">
              <a:rPr lang="zh-CN" altLang="en-US" smtClean="0"/>
              <a:t>2024/3/26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F5609AF1-1038-4DA9-9943-9CFD421C3C4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90F29-CC31-4D34-B595-FBCD62C25DC2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92101-D068-4BCC-9B8E-7EFA920E4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7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1.png"/><Relationship Id="rId17" Type="http://schemas.openxmlformats.org/officeDocument/2006/relationships/image" Target="../media/image11.jpeg"/><Relationship Id="rId2" Type="http://schemas.openxmlformats.org/officeDocument/2006/relationships/tags" Target="../tags/tag71.xml"/><Relationship Id="rId16" Type="http://schemas.openxmlformats.org/officeDocument/2006/relationships/image" Target="../media/image5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4.xml"/><Relationship Id="rId15" Type="http://schemas.openxmlformats.org/officeDocument/2006/relationships/image" Target="../media/image4.png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slideLayout" Target="../slideLayouts/slideLayout7.xml"/><Relationship Id="rId3" Type="http://schemas.openxmlformats.org/officeDocument/2006/relationships/tags" Target="../tags/tag82.xml"/><Relationship Id="rId21" Type="http://schemas.openxmlformats.org/officeDocument/2006/relationships/tags" Target="../tags/tag100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29" Type="http://schemas.openxmlformats.org/officeDocument/2006/relationships/image" Target="../media/image3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image" Target="../media/image7.png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31" Type="http://schemas.openxmlformats.org/officeDocument/2006/relationships/image" Target="../media/image5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image" Target="../media/image1.png"/><Relationship Id="rId30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50" Type="http://schemas.openxmlformats.org/officeDocument/2006/relationships/image" Target="../media/image2.png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image" Target="../media/image5.png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slideLayout" Target="../slideLayouts/slideLayout7.xml"/><Relationship Id="rId8" Type="http://schemas.openxmlformats.org/officeDocument/2006/relationships/tags" Target="../tags/tag9.xml"/><Relationship Id="rId51" Type="http://schemas.openxmlformats.org/officeDocument/2006/relationships/image" Target="../media/image3.png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1.xml"/><Relationship Id="rId7" Type="http://schemas.openxmlformats.org/officeDocument/2006/relationships/image" Target="../media/image7.png"/><Relationship Id="rId12" Type="http://schemas.openxmlformats.org/officeDocument/2006/relationships/image" Target="../media/image9.jpe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.png"/><Relationship Id="rId11" Type="http://schemas.openxmlformats.org/officeDocument/2006/relationships/image" Target="../media/image8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tags" Target="../tags/tag5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5.xml"/><Relationship Id="rId21" Type="http://schemas.openxmlformats.org/officeDocument/2006/relationships/image" Target="../media/image3.png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image" Target="../media/image7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openxmlformats.org/officeDocument/2006/relationships/image" Target="../media/image5.png"/><Relationship Id="rId10" Type="http://schemas.openxmlformats.org/officeDocument/2006/relationships/tags" Target="../tags/tag62.xml"/><Relationship Id="rId19" Type="http://schemas.openxmlformats.org/officeDocument/2006/relationships/image" Target="../media/image1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>
            <a:fillRect/>
          </a:stretch>
        </p:blipFill>
        <p:spPr>
          <a:xfrm>
            <a:off x="-22630" y="3428999"/>
            <a:ext cx="12192000" cy="3429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94" y="571908"/>
            <a:ext cx="1460264" cy="355374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757725" y="1118980"/>
            <a:ext cx="8676550" cy="3271953"/>
            <a:chOff x="1757725" y="1262787"/>
            <a:chExt cx="8676550" cy="3271953"/>
          </a:xfrm>
        </p:grpSpPr>
        <p:sp>
          <p:nvSpPr>
            <p:cNvPr id="33" name="文本框 32"/>
            <p:cNvSpPr txBox="1"/>
            <p:nvPr/>
          </p:nvSpPr>
          <p:spPr>
            <a:xfrm>
              <a:off x="3376788" y="1262787"/>
              <a:ext cx="6589642" cy="2553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8000" dirty="0">
                  <a:gradFill>
                    <a:gsLst>
                      <a:gs pos="0">
                        <a:srgbClr val="FC4748"/>
                      </a:gs>
                      <a:gs pos="50000">
                        <a:srgbClr val="EA171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effectLst>
                    <a:outerShdw blurRad="25400" dist="38100" dir="2700000" algn="tl">
                      <a:srgbClr val="FF0000">
                        <a:alpha val="20000"/>
                      </a:srgbClr>
                    </a:outerShdw>
                  </a:effectLst>
                  <a:latin typeface="汉仪许静行楷简" panose="00020600040101010101" pitchFamily="18" charset="-122"/>
                  <a:ea typeface="汉仪许静行楷简" panose="00020600040101010101" pitchFamily="18" charset="-122"/>
                </a:rPr>
                <a:t>浅谈特里尔《毛泽东传》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 flipH="1">
              <a:off x="9404068" y="1422645"/>
              <a:ext cx="1030207" cy="0"/>
            </a:xfrm>
            <a:prstGeom prst="line">
              <a:avLst/>
            </a:prstGeom>
            <a:ln>
              <a:solidFill>
                <a:srgbClr val="FC47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 flipH="1">
              <a:off x="8815212" y="1339187"/>
              <a:ext cx="506504" cy="166916"/>
              <a:chOff x="3207904" y="3324074"/>
              <a:chExt cx="506504" cy="166916"/>
            </a:xfrm>
            <a:gradFill>
              <a:gsLst>
                <a:gs pos="49000">
                  <a:srgbClr val="EA1718"/>
                </a:gs>
                <a:gs pos="1000">
                  <a:srgbClr val="FC4748"/>
                </a:gs>
                <a:gs pos="100000">
                  <a:srgbClr val="FC4748"/>
                </a:gs>
              </a:gsLst>
              <a:lin ang="5400000" scaled="1"/>
            </a:gradFill>
          </p:grpSpPr>
          <p:sp>
            <p:nvSpPr>
              <p:cNvPr id="54" name="星形: 五角 53"/>
              <p:cNvSpPr/>
              <p:nvPr/>
            </p:nvSpPr>
            <p:spPr>
              <a:xfrm>
                <a:off x="3377698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星形: 五角 54"/>
              <p:cNvSpPr/>
              <p:nvPr/>
            </p:nvSpPr>
            <p:spPr>
              <a:xfrm>
                <a:off x="3547492" y="3324074"/>
                <a:ext cx="166916" cy="166916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星形: 五角 55"/>
              <p:cNvSpPr/>
              <p:nvPr/>
            </p:nvSpPr>
            <p:spPr>
              <a:xfrm>
                <a:off x="3207904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2870284" y="1339187"/>
              <a:ext cx="506504" cy="166916"/>
              <a:chOff x="3207904" y="3324074"/>
              <a:chExt cx="506504" cy="166916"/>
            </a:xfrm>
            <a:gradFill>
              <a:gsLst>
                <a:gs pos="49000">
                  <a:srgbClr val="EA1718"/>
                </a:gs>
                <a:gs pos="1000">
                  <a:srgbClr val="FC4748"/>
                </a:gs>
                <a:gs pos="100000">
                  <a:srgbClr val="FC4748"/>
                </a:gs>
              </a:gsLst>
              <a:lin ang="5400000" scaled="1"/>
            </a:gradFill>
          </p:grpSpPr>
          <p:sp>
            <p:nvSpPr>
              <p:cNvPr id="51" name="星形: 五角 50"/>
              <p:cNvSpPr/>
              <p:nvPr/>
            </p:nvSpPr>
            <p:spPr>
              <a:xfrm>
                <a:off x="3377698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星形: 五角 51"/>
              <p:cNvSpPr/>
              <p:nvPr/>
            </p:nvSpPr>
            <p:spPr>
              <a:xfrm>
                <a:off x="3547492" y="3324074"/>
                <a:ext cx="166916" cy="166916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星形: 五角 52"/>
              <p:cNvSpPr/>
              <p:nvPr/>
            </p:nvSpPr>
            <p:spPr>
              <a:xfrm>
                <a:off x="3207904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H="1">
              <a:off x="1757725" y="1422645"/>
              <a:ext cx="1030207" cy="0"/>
            </a:xfrm>
            <a:prstGeom prst="line">
              <a:avLst/>
            </a:prstGeom>
            <a:ln>
              <a:solidFill>
                <a:srgbClr val="FC47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组合 60"/>
            <p:cNvGrpSpPr/>
            <p:nvPr/>
          </p:nvGrpSpPr>
          <p:grpSpPr>
            <a:xfrm>
              <a:off x="2870284" y="4124507"/>
              <a:ext cx="6451432" cy="410233"/>
              <a:chOff x="3204412" y="4125572"/>
              <a:chExt cx="5313208" cy="410233"/>
            </a:xfrm>
          </p:grpSpPr>
          <p:sp>
            <p:nvSpPr>
              <p:cNvPr id="58" name="Aichitds5"/>
              <p:cNvSpPr txBox="1"/>
              <p:nvPr/>
            </p:nvSpPr>
            <p:spPr>
              <a:xfrm>
                <a:off x="3204412" y="4125572"/>
                <a:ext cx="5313208" cy="41023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52300">
                    <a:srgbClr val="EA1718"/>
                  </a:gs>
                  <a:gs pos="100000">
                    <a:srgbClr val="FC4748"/>
                  </a:gs>
                  <a:gs pos="0">
                    <a:srgbClr val="FC4748"/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algn="ctr">
                  <a:defRPr>
                    <a:gradFill>
                      <a:gsLst>
                        <a:gs pos="100000">
                          <a:srgbClr val="A41105"/>
                        </a:gs>
                        <a:gs pos="0">
                          <a:srgbClr val="FF081D"/>
                        </a:gs>
                      </a:gsLst>
                      <a:lin ang="5400000" scaled="1"/>
                    </a:gra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3491558" y="4164586"/>
                <a:ext cx="47462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永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远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跟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走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·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实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现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中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国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梦</a:t>
                </a: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684730" y="4799390"/>
            <a:ext cx="4668652" cy="416771"/>
            <a:chOff x="3684730" y="4604949"/>
            <a:chExt cx="4668652" cy="416771"/>
          </a:xfrm>
        </p:grpSpPr>
        <p:sp>
          <p:nvSpPr>
            <p:cNvPr id="64" name="Aichitds6-1"/>
            <p:cNvSpPr/>
            <p:nvPr/>
          </p:nvSpPr>
          <p:spPr>
            <a:xfrm>
              <a:off x="3684730" y="4604949"/>
              <a:ext cx="416774" cy="416771"/>
            </a:xfrm>
            <a:prstGeom prst="ellipse">
              <a:avLst/>
            </a:prstGeom>
            <a:noFill/>
            <a:ln w="9525" cap="flat" cmpd="sng" algn="ctr">
              <a:solidFill>
                <a:srgbClr val="FC4748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04" tIns="45702" rIns="91404" bIns="4570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>
                <a:defRPr/>
              </a:pPr>
              <a:endParaRPr lang="zh-CN" altLang="en-US" sz="18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cs typeface="阿里巴巴普惠体 2.0 45 Light" panose="00020600040101010101" pitchFamily="18" charset="-122"/>
                <a:sym typeface="+mn-lt"/>
              </a:endParaRPr>
            </a:p>
          </p:txBody>
        </p:sp>
        <p:sp>
          <p:nvSpPr>
            <p:cNvPr id="65" name="Aichitds6-2"/>
            <p:cNvSpPr/>
            <p:nvPr/>
          </p:nvSpPr>
          <p:spPr>
            <a:xfrm>
              <a:off x="3778459" y="4684725"/>
              <a:ext cx="229314" cy="257219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endParaRPr>
            </a:p>
          </p:txBody>
        </p:sp>
        <p:sp>
          <p:nvSpPr>
            <p:cNvPr id="66" name="Aichitds7"/>
            <p:cNvSpPr txBox="1"/>
            <p:nvPr/>
          </p:nvSpPr>
          <p:spPr>
            <a:xfrm>
              <a:off x="4181281" y="4644121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>
                <a:defRPr/>
              </a:pPr>
              <a:r>
                <a:rPr lang="zh-CN" alt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汇报人：党存远</a:t>
              </a:r>
              <a:endParaRPr lang="en-US" altLang="zh-CN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2.0 65 Medium" panose="00020600040101010101" pitchFamily="18" charset="-122"/>
                <a:sym typeface="+mn-lt"/>
              </a:endParaRPr>
            </a:p>
          </p:txBody>
        </p:sp>
        <p:sp>
          <p:nvSpPr>
            <p:cNvPr id="67" name="Aichitds8-1"/>
            <p:cNvSpPr/>
            <p:nvPr/>
          </p:nvSpPr>
          <p:spPr>
            <a:xfrm>
              <a:off x="6046008" y="4604949"/>
              <a:ext cx="416774" cy="416771"/>
            </a:xfrm>
            <a:prstGeom prst="ellipse">
              <a:avLst/>
            </a:prstGeom>
            <a:noFill/>
            <a:ln w="9525" cap="flat" cmpd="sng" algn="ctr">
              <a:solidFill>
                <a:srgbClr val="FC4748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04" tIns="45702" rIns="91404" bIns="4570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>
                <a:defRPr/>
              </a:pPr>
              <a:endParaRPr lang="zh-CN" altLang="en-US" sz="18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cs typeface="阿里巴巴普惠体 2.0 45 Light" panose="00020600040101010101" pitchFamily="18" charset="-122"/>
                <a:sym typeface="+mn-lt"/>
              </a:endParaRPr>
            </a:p>
          </p:txBody>
        </p:sp>
        <p:sp>
          <p:nvSpPr>
            <p:cNvPr id="68" name="Aichitds8-2"/>
            <p:cNvSpPr/>
            <p:nvPr/>
          </p:nvSpPr>
          <p:spPr>
            <a:xfrm>
              <a:off x="6145685" y="4692724"/>
              <a:ext cx="257220" cy="241219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endParaRPr>
            </a:p>
          </p:txBody>
        </p:sp>
        <p:sp>
          <p:nvSpPr>
            <p:cNvPr id="69" name="Aichitds9"/>
            <p:cNvSpPr txBox="1"/>
            <p:nvPr/>
          </p:nvSpPr>
          <p:spPr>
            <a:xfrm>
              <a:off x="6597773" y="4644121"/>
              <a:ext cx="1755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时间：</a:t>
              </a:r>
              <a:r>
                <a:rPr lang="en-US" altLang="zh-CN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2024</a:t>
              </a:r>
              <a:r>
                <a:rPr lang="zh-CN" alt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年</a:t>
              </a:r>
              <a:r>
                <a:rPr lang="en-US" altLang="zh-CN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3</a:t>
              </a:r>
              <a:r>
                <a:rPr lang="zh-CN" alt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月</a:t>
              </a: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9804400" y="2905760"/>
            <a:ext cx="1866900" cy="2425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>
            <a:fillRect/>
          </a:stretch>
        </p:blipFill>
        <p:spPr>
          <a:xfrm>
            <a:off x="-22630" y="3428999"/>
            <a:ext cx="12192000" cy="3429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3120390" y="2853055"/>
            <a:ext cx="5950585" cy="1401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特里尔《毛泽东传》的启示</a:t>
            </a:r>
          </a:p>
        </p:txBody>
      </p:sp>
      <p:sp>
        <p:nvSpPr>
          <p:cNvPr id="3" name="矩形 2"/>
          <p:cNvSpPr/>
          <p:nvPr/>
        </p:nvSpPr>
        <p:spPr>
          <a:xfrm>
            <a:off x="3422158" y="1525521"/>
            <a:ext cx="53476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FC4748">
                    <a:alpha val="10000"/>
                  </a:srgbClr>
                </a:solidFill>
                <a:cs typeface="+mn-ea"/>
                <a:sym typeface="+mn-lt"/>
              </a:rPr>
              <a:t>PART THREE</a:t>
            </a:r>
            <a:endParaRPr lang="zh-CN" altLang="en-US" sz="7200" dirty="0">
              <a:solidFill>
                <a:srgbClr val="FC4748">
                  <a:alpha val="1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337" y="2206948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+mn-ea"/>
                <a:sym typeface="+mn-lt"/>
              </a:rPr>
              <a:t>第三部分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31" y="1534000"/>
            <a:ext cx="1460264" cy="3553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30" y="-45819"/>
            <a:ext cx="12191999" cy="6858000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-22630" y="3428999"/>
            <a:ext cx="12192000" cy="3429001"/>
          </a:xfrm>
          <a:prstGeom prst="rect">
            <a:avLst/>
          </a:prstGeom>
          <a:blipFill dpi="0" rotWithShape="1">
            <a:blip r:embed="rId13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8870"/>
            <a:ext cx="12192000" cy="65913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3849370" y="477520"/>
            <a:ext cx="45065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gradFill>
                  <a:gsLst>
                    <a:gs pos="514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lin ang="5400000" scaled="1"/>
                </a:gradFill>
                <a:latin typeface="+mj-ea"/>
                <a:ea typeface="+mj-ea"/>
              </a:rPr>
              <a:t>特里尔《毛泽东传》的启示</a:t>
            </a:r>
          </a:p>
        </p:txBody>
      </p:sp>
      <p:cxnSp>
        <p:nvCxnSpPr>
          <p:cNvPr id="103" name="直接连接符 102"/>
          <p:cNvCxnSpPr/>
          <p:nvPr/>
        </p:nvCxnSpPr>
        <p:spPr>
          <a:xfrm flipH="1">
            <a:off x="8925312" y="738955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组合 103"/>
          <p:cNvGrpSpPr/>
          <p:nvPr/>
        </p:nvGrpSpPr>
        <p:grpSpPr>
          <a:xfrm flipH="1">
            <a:off x="8336456" y="655497"/>
            <a:ext cx="506504" cy="166916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110" name="星形: 五角 109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11" name="星形: 五角 110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12" name="星形: 五角 111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349040" y="655497"/>
            <a:ext cx="506504" cy="166916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107" name="星形: 五角 106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星形: 五角 107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9" name="星形: 五角 108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6" name="直接连接符 105"/>
          <p:cNvCxnSpPr/>
          <p:nvPr/>
        </p:nvCxnSpPr>
        <p:spPr>
          <a:xfrm flipH="1">
            <a:off x="2236481" y="738955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图片 1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331" y="487923"/>
            <a:ext cx="1460264" cy="355374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sp>
        <p:nvSpPr>
          <p:cNvPr id="24" name="任意多边形 14"/>
          <p:cNvSpPr/>
          <p:nvPr>
            <p:custDataLst>
              <p:tags r:id="rId1"/>
            </p:custDataLst>
          </p:nvPr>
        </p:nvSpPr>
        <p:spPr>
          <a:xfrm flipH="1" flipV="1">
            <a:off x="1843962" y="311544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rgbClr val="EA1718"/>
              </a:gs>
              <a:gs pos="0">
                <a:srgbClr val="EA171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rgbClr val="F8B938">
              <a:lumMod val="75000"/>
            </a:srgbClr>
          </a:lnRef>
          <a:fillRef idx="1">
            <a:srgbClr val="F8B938"/>
          </a:fillRef>
          <a:effectRef idx="0">
            <a:srgbClr val="FFFFFF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任意多边形 15"/>
          <p:cNvSpPr/>
          <p:nvPr>
            <p:custDataLst>
              <p:tags r:id="rId2"/>
            </p:custDataLst>
          </p:nvPr>
        </p:nvSpPr>
        <p:spPr>
          <a:xfrm>
            <a:off x="348537" y="197117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rgbClr val="EA1718"/>
              </a:gs>
              <a:gs pos="20000">
                <a:srgbClr val="EA171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rgbClr val="F8B938">
              <a:lumMod val="75000"/>
            </a:srgbClr>
          </a:lnRef>
          <a:fillRef idx="1">
            <a:srgbClr val="F8B938"/>
          </a:fillRef>
          <a:effectRef idx="0">
            <a:srgbClr val="FFFFFF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6" name="图片 25" descr="/data/temp/8183b35a-e6bf-11ee-8b62-2e2a8e9ed241.jpg@base@tag=imgScale&amp;m=1&amp;w=1209&amp;h=909&amp;q=958183b35a-e6bf-11ee-8b62-2e2a8e9ed24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/>
          <a:srcRect r="23552"/>
          <a:stretch>
            <a:fillRect/>
          </a:stretch>
        </p:blipFill>
        <p:spPr>
          <a:xfrm>
            <a:off x="482600" y="2116082"/>
            <a:ext cx="4356100" cy="327406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rgbClr val="000000">
                <a:lumMod val="40000"/>
                <a:lumOff val="60000"/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82640" y="896690"/>
            <a:ext cx="10800000" cy="79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rgbClr val="F8B9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>
                <a:solidFill>
                  <a:srgbClr val="C00000"/>
                </a:solidFill>
              </a:rPr>
              <a:t>如何看待历史人物和历史事件</a:t>
            </a:r>
          </a:p>
        </p:txBody>
      </p:sp>
      <p:sp>
        <p:nvSpPr>
          <p:cNvPr id="28" name="圆角矩形 13"/>
          <p:cNvSpPr/>
          <p:nvPr>
            <p:custDataLst>
              <p:tags r:id="rId5"/>
            </p:custDataLst>
          </p:nvPr>
        </p:nvSpPr>
        <p:spPr>
          <a:xfrm>
            <a:off x="5879814" y="1801679"/>
            <a:ext cx="1828437" cy="374753"/>
          </a:xfrm>
          <a:prstGeom prst="roundRect">
            <a:avLst>
              <a:gd name="adj" fmla="val 11999"/>
            </a:avLst>
          </a:prstGeom>
          <a:solidFill>
            <a:srgbClr val="EA1718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>
                    <a:lumMod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客观评价</a:t>
            </a:r>
          </a:p>
        </p:txBody>
      </p:sp>
      <p:sp>
        <p:nvSpPr>
          <p:cNvPr id="29" name="矩形 28"/>
          <p:cNvSpPr/>
          <p:nvPr>
            <p:custDataLst>
              <p:tags r:id="rId6"/>
            </p:custDataLst>
          </p:nvPr>
        </p:nvSpPr>
        <p:spPr>
          <a:xfrm>
            <a:off x="5879178" y="2176078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看待历史人物和事件时，应客观公正，避免主观臆断和片面评价，同时也要避免盖棺定论。</a:t>
            </a:r>
          </a:p>
        </p:txBody>
      </p:sp>
      <p:sp>
        <p:nvSpPr>
          <p:cNvPr id="30" name="圆角矩形 24"/>
          <p:cNvSpPr/>
          <p:nvPr>
            <p:custDataLst>
              <p:tags r:id="rId7"/>
            </p:custDataLst>
          </p:nvPr>
        </p:nvSpPr>
        <p:spPr>
          <a:xfrm>
            <a:off x="5879814" y="3383181"/>
            <a:ext cx="1828437" cy="374753"/>
          </a:xfrm>
          <a:prstGeom prst="roundRect">
            <a:avLst>
              <a:gd name="adj" fmla="val 11999"/>
            </a:avLst>
          </a:prstGeom>
          <a:solidFill>
            <a:srgbClr val="EA1718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>
                    <a:lumMod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历史背景</a:t>
            </a:r>
          </a:p>
        </p:txBody>
      </p:sp>
      <p:sp>
        <p:nvSpPr>
          <p:cNvPr id="31" name="矩形 30"/>
          <p:cNvSpPr/>
          <p:nvPr>
            <p:custDataLst>
              <p:tags r:id="rId8"/>
            </p:custDataLst>
          </p:nvPr>
        </p:nvSpPr>
        <p:spPr>
          <a:xfrm>
            <a:off x="5879814" y="3748681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了解历史人物和事件所处的时代背景和社会环境，有助于更深入地理解其意义和影响。</a:t>
            </a:r>
          </a:p>
        </p:txBody>
      </p:sp>
      <p:sp>
        <p:nvSpPr>
          <p:cNvPr id="32" name="圆角矩形 28"/>
          <p:cNvSpPr/>
          <p:nvPr>
            <p:custDataLst>
              <p:tags r:id="rId9"/>
            </p:custDataLst>
          </p:nvPr>
        </p:nvSpPr>
        <p:spPr>
          <a:xfrm>
            <a:off x="5879814" y="4955784"/>
            <a:ext cx="1828437" cy="374753"/>
          </a:xfrm>
          <a:prstGeom prst="roundRect">
            <a:avLst>
              <a:gd name="adj" fmla="val 11999"/>
            </a:avLst>
          </a:prstGeom>
          <a:solidFill>
            <a:srgbClr val="EA1718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>
                    <a:lumMod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启示与反思</a:t>
            </a: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5879814" y="5332090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通过历史人物和事件的启示，反思当下社会和个人行为，汲取经验教训，指导未来发展。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>
            <a:fillRect/>
          </a:stretch>
        </p:blipFill>
        <p:spPr>
          <a:xfrm>
            <a:off x="-22630" y="3428999"/>
            <a:ext cx="12192000" cy="3429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3120670" y="2712454"/>
            <a:ext cx="5950661" cy="121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个人感悟与总结</a:t>
            </a:r>
          </a:p>
        </p:txBody>
      </p:sp>
      <p:sp>
        <p:nvSpPr>
          <p:cNvPr id="3" name="矩形 2"/>
          <p:cNvSpPr/>
          <p:nvPr/>
        </p:nvSpPr>
        <p:spPr>
          <a:xfrm>
            <a:off x="3647636" y="1525521"/>
            <a:ext cx="48967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FC4748">
                    <a:alpha val="10000"/>
                  </a:srgbClr>
                </a:solidFill>
                <a:cs typeface="+mn-ea"/>
                <a:sym typeface="+mn-lt"/>
              </a:rPr>
              <a:t>PART FOUR</a:t>
            </a:r>
            <a:endParaRPr lang="zh-CN" altLang="en-US" sz="7200" dirty="0">
              <a:solidFill>
                <a:srgbClr val="FC4748">
                  <a:alpha val="1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337" y="2206948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+mn-ea"/>
                <a:sym typeface="+mn-lt"/>
              </a:rPr>
              <a:t>第四部分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31" y="1534000"/>
            <a:ext cx="1460264" cy="3553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194"/>
            <a:ext cx="12191999" cy="6858000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-22630" y="3428999"/>
            <a:ext cx="12192000" cy="3429001"/>
          </a:xfrm>
          <a:prstGeom prst="rect">
            <a:avLst/>
          </a:prstGeom>
          <a:blipFill dpi="0" rotWithShape="1">
            <a:blip r:embed="rId28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4031533" y="477345"/>
            <a:ext cx="412893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gradFill>
                  <a:gsLst>
                    <a:gs pos="514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lin ang="5400000" scaled="1"/>
                </a:gradFill>
                <a:latin typeface="+mj-ea"/>
                <a:ea typeface="+mj-ea"/>
              </a:rPr>
              <a:t>对毛泽东的敬仰与缅怀</a:t>
            </a:r>
          </a:p>
        </p:txBody>
      </p:sp>
      <p:cxnSp>
        <p:nvCxnSpPr>
          <p:cNvPr id="103" name="直接连接符 102"/>
          <p:cNvCxnSpPr/>
          <p:nvPr/>
        </p:nvCxnSpPr>
        <p:spPr>
          <a:xfrm flipH="1">
            <a:off x="8925312" y="738955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组合 103"/>
          <p:cNvGrpSpPr/>
          <p:nvPr/>
        </p:nvGrpSpPr>
        <p:grpSpPr>
          <a:xfrm flipH="1">
            <a:off x="8336456" y="655497"/>
            <a:ext cx="506504" cy="166916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110" name="星形: 五角 109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11" name="星形: 五角 110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12" name="星形: 五角 111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349040" y="655497"/>
            <a:ext cx="506504" cy="166916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107" name="星形: 五角 106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星形: 五角 107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9" name="星形: 五角 108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6" name="直接连接符 105"/>
          <p:cNvCxnSpPr/>
          <p:nvPr/>
        </p:nvCxnSpPr>
        <p:spPr>
          <a:xfrm flipH="1">
            <a:off x="2236481" y="738955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图片 1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331" y="487923"/>
            <a:ext cx="1460264" cy="355374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grpSp>
        <p:nvGrpSpPr>
          <p:cNvPr id="49" name="组合 48"/>
          <p:cNvGrpSpPr/>
          <p:nvPr>
            <p:custDataLst>
              <p:tags r:id="rId1"/>
            </p:custDataLst>
          </p:nvPr>
        </p:nvGrpSpPr>
        <p:grpSpPr>
          <a:xfrm>
            <a:off x="1012955" y="1553107"/>
            <a:ext cx="10167025" cy="3685630"/>
            <a:chOff x="1012955" y="1752245"/>
            <a:chExt cx="10167025" cy="3685630"/>
          </a:xfrm>
        </p:grpSpPr>
        <p:grpSp>
          <p:nvGrpSpPr>
            <p:cNvPr id="28" name="组合 27"/>
            <p:cNvGrpSpPr/>
            <p:nvPr/>
          </p:nvGrpSpPr>
          <p:grpSpPr>
            <a:xfrm>
              <a:off x="1012955" y="1752245"/>
              <a:ext cx="10166091" cy="1757856"/>
              <a:chOff x="1012955" y="1752245"/>
              <a:chExt cx="10166091" cy="1757856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012955" y="1752245"/>
                <a:ext cx="4799031" cy="1757856"/>
                <a:chOff x="736796" y="1899675"/>
                <a:chExt cx="4799031" cy="1757856"/>
              </a:xfrm>
            </p:grpSpPr>
            <p:sp>
              <p:nvSpPr>
                <p:cNvPr id="16" name="矩形: 圆角 15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736796" y="1899675"/>
                  <a:ext cx="4799031" cy="17578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38100" dir="10800000" algn="ctr" rotWithShape="0">
                    <a:schemeClr val="bg2">
                      <a:lumMod val="25000"/>
                      <a:alpha val="1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cs typeface="+mn-ea"/>
                  </a:endParaRPr>
                </a:p>
              </p:txBody>
            </p:sp>
            <p:cxnSp>
              <p:nvCxnSpPr>
                <p:cNvPr id="5" name="直接连接符 4"/>
                <p:cNvCxnSpPr/>
                <p:nvPr>
                  <p:custDataLst>
                    <p:tags r:id="rId21"/>
                  </p:custDataLst>
                </p:nvPr>
              </p:nvCxnSpPr>
              <p:spPr>
                <a:xfrm>
                  <a:off x="736796" y="1899675"/>
                  <a:ext cx="0" cy="1757856"/>
                </a:xfrm>
                <a:prstGeom prst="line">
                  <a:avLst/>
                </a:prstGeom>
                <a:ln w="38100">
                  <a:gradFill>
                    <a:gsLst>
                      <a:gs pos="495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矩形 5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2170214" y="2506702"/>
                  <a:ext cx="3203536" cy="8299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+mn-ea"/>
                      <a:sym typeface="思源黑体 CN Normal" panose="020B0400000000000000" pitchFamily="34" charset="-122"/>
                    </a:rPr>
                    <a:t>毛泽东一生都在为共产主义事业奋斗，他的坚定信仰令人敬佩。</a:t>
                  </a:r>
                </a:p>
              </p:txBody>
            </p:sp>
            <p:sp>
              <p:nvSpPr>
                <p:cNvPr id="8" name="文本框 1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2180300" y="2179530"/>
                  <a:ext cx="2994086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000">
                      <a:gradFill flip="none" rotWithShape="1">
                        <a:gsLst>
                          <a:gs pos="13000">
                            <a:srgbClr val="275B89"/>
                          </a:gs>
                          <a:gs pos="100000">
                            <a:srgbClr val="5297D4"/>
                          </a:gs>
                        </a:gsLst>
                        <a:lin ang="16200000" scaled="1"/>
                        <a:tileRect/>
                      </a:gra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defRPr>
                  </a:lvl1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0000">
                            <a:srgbClr val="EA1718"/>
                          </a:gs>
                          <a:gs pos="0">
                            <a:srgbClr val="FC4748"/>
                          </a:gs>
                          <a:gs pos="100000">
                            <a:srgbClr val="FC4748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uLnTx/>
                      <a:uFillTx/>
                      <a:latin typeface="思源宋体 CN Heavy" panose="02020900000000000000" charset="-122"/>
                      <a:ea typeface="思源宋体 CN Heavy" panose="02020900000000000000" charset="-122"/>
                      <a:cs typeface="+mn-cs"/>
                    </a:rPr>
                    <a:t>坚定信仰</a:t>
                  </a:r>
                </a:p>
              </p:txBody>
            </p:sp>
            <p:sp>
              <p:nvSpPr>
                <p:cNvPr id="10" name="ís1íḓê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126292" y="2316376"/>
                  <a:ext cx="850160" cy="850155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 w="38100">
                  <a:noFill/>
                </a:ln>
                <a:effectLst>
                  <a:outerShdw blurRad="152400" dist="76200" dir="2700000" algn="tl" rotWithShape="0">
                    <a:srgbClr val="FC4748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kumimoji="1" sz="16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endParaRPr>
                </a:p>
              </p:txBody>
            </p:sp>
            <p:sp>
              <p:nvSpPr>
                <p:cNvPr id="17" name="文本框 16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1406229" y="2510621"/>
                  <a:ext cx="2902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壹</a:t>
                  </a: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6380015" y="1752245"/>
                <a:ext cx="4799031" cy="1757856"/>
                <a:chOff x="736796" y="1899675"/>
                <a:chExt cx="4799031" cy="1757856"/>
              </a:xfrm>
            </p:grpSpPr>
            <p:sp>
              <p:nvSpPr>
                <p:cNvPr id="21" name="矩形: 圆角 2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736796" y="1899675"/>
                  <a:ext cx="4799031" cy="17578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38100" dir="10800000" algn="ctr" rotWithShape="0">
                    <a:schemeClr val="bg2">
                      <a:lumMod val="25000"/>
                      <a:alpha val="1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cs typeface="+mn-ea"/>
                  </a:endParaRPr>
                </a:p>
              </p:txBody>
            </p:sp>
            <p:cxnSp>
              <p:nvCxnSpPr>
                <p:cNvPr id="22" name="直接连接符 21"/>
                <p:cNvCxnSpPr/>
                <p:nvPr>
                  <p:custDataLst>
                    <p:tags r:id="rId15"/>
                  </p:custDataLst>
                </p:nvPr>
              </p:nvCxnSpPr>
              <p:spPr>
                <a:xfrm>
                  <a:off x="736796" y="1899675"/>
                  <a:ext cx="0" cy="1757856"/>
                </a:xfrm>
                <a:prstGeom prst="line">
                  <a:avLst/>
                </a:prstGeom>
                <a:ln w="38100">
                  <a:gradFill>
                    <a:gsLst>
                      <a:gs pos="495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矩形 22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2170214" y="2506702"/>
                  <a:ext cx="3203536" cy="10604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+mn-ea"/>
                      <a:sym typeface="思源黑体 CN Normal" panose="020B0400000000000000" pitchFamily="34" charset="-122"/>
                    </a:rPr>
                    <a:t>他始终将人民放在心中最高位置，全心全意为人民服务，这种人民情怀值得我们学习。</a:t>
                  </a:r>
                </a:p>
              </p:txBody>
            </p:sp>
            <p:sp>
              <p:nvSpPr>
                <p:cNvPr id="24" name="文本框 1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2180300" y="2179530"/>
                  <a:ext cx="2994086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000">
                      <a:gradFill flip="none" rotWithShape="1">
                        <a:gsLst>
                          <a:gs pos="13000">
                            <a:srgbClr val="275B89"/>
                          </a:gs>
                          <a:gs pos="100000">
                            <a:srgbClr val="5297D4"/>
                          </a:gs>
                        </a:gsLst>
                        <a:lin ang="16200000" scaled="1"/>
                        <a:tileRect/>
                      </a:gra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defRPr>
                  </a:lvl1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0000">
                            <a:srgbClr val="EA1718"/>
                          </a:gs>
                          <a:gs pos="0">
                            <a:srgbClr val="FC4748"/>
                          </a:gs>
                          <a:gs pos="100000">
                            <a:srgbClr val="FC4748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uLnTx/>
                      <a:uFillTx/>
                      <a:latin typeface="思源宋体 CN Heavy" panose="02020900000000000000" charset="-122"/>
                      <a:ea typeface="思源宋体 CN Heavy" panose="02020900000000000000" charset="-122"/>
                      <a:cs typeface="+mn-cs"/>
                    </a:rPr>
                    <a:t>人民情怀</a:t>
                  </a:r>
                </a:p>
              </p:txBody>
            </p:sp>
            <p:sp>
              <p:nvSpPr>
                <p:cNvPr id="25" name="ís1íḓê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126292" y="2316376"/>
                  <a:ext cx="850160" cy="850155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 w="38100">
                  <a:noFill/>
                </a:ln>
                <a:effectLst>
                  <a:outerShdw blurRad="152400" dist="76200" dir="2700000" algn="tl" rotWithShape="0">
                    <a:srgbClr val="FC4748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kumimoji="1" sz="16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endParaRPr>
                </a:p>
              </p:txBody>
            </p:sp>
            <p:sp>
              <p:nvSpPr>
                <p:cNvPr id="26" name="文本框 25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1406229" y="2510621"/>
                  <a:ext cx="2902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贰</a:t>
                  </a: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1012955" y="3680019"/>
              <a:ext cx="10167025" cy="1757856"/>
              <a:chOff x="1012955" y="1752245"/>
              <a:chExt cx="10167025" cy="1757856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012955" y="1752245"/>
                <a:ext cx="4799031" cy="1757856"/>
                <a:chOff x="736796" y="1899675"/>
                <a:chExt cx="4799031" cy="1757856"/>
              </a:xfrm>
            </p:grpSpPr>
            <p:sp>
              <p:nvSpPr>
                <p:cNvPr id="40" name="矩形: 圆角 3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6796" y="1899675"/>
                  <a:ext cx="4799031" cy="17578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38100" dir="10800000" algn="ctr" rotWithShape="0">
                    <a:schemeClr val="bg2">
                      <a:lumMod val="25000"/>
                      <a:alpha val="1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cs typeface="+mn-ea"/>
                  </a:endParaRPr>
                </a:p>
              </p:txBody>
            </p:sp>
            <p:cxnSp>
              <p:nvCxnSpPr>
                <p:cNvPr id="41" name="直接连接符 40"/>
                <p:cNvCxnSpPr/>
                <p:nvPr>
                  <p:custDataLst>
                    <p:tags r:id="rId9"/>
                  </p:custDataLst>
                </p:nvPr>
              </p:nvCxnSpPr>
              <p:spPr>
                <a:xfrm>
                  <a:off x="736796" y="1899675"/>
                  <a:ext cx="0" cy="1757856"/>
                </a:xfrm>
                <a:prstGeom prst="line">
                  <a:avLst/>
                </a:prstGeom>
                <a:ln w="38100">
                  <a:gradFill>
                    <a:gsLst>
                      <a:gs pos="495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矩形 4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170214" y="2506702"/>
                  <a:ext cx="3203536" cy="10604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+mn-ea"/>
                      <a:sym typeface="思源黑体 CN Normal" panose="020B0400000000000000" pitchFamily="34" charset="-122"/>
                    </a:rPr>
                    <a:t>他的领导风格和人民群众的紧密联系，为我们今天加强和改进党的领导提供了宝贵的经验。</a:t>
                  </a:r>
                </a:p>
              </p:txBody>
            </p:sp>
            <p:sp>
              <p:nvSpPr>
                <p:cNvPr id="45" name="文本框 1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2180300" y="2179530"/>
                  <a:ext cx="2994086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000">
                      <a:gradFill flip="none" rotWithShape="1">
                        <a:gsLst>
                          <a:gs pos="13000">
                            <a:srgbClr val="275B89"/>
                          </a:gs>
                          <a:gs pos="100000">
                            <a:srgbClr val="5297D4"/>
                          </a:gs>
                        </a:gsLst>
                        <a:lin ang="16200000" scaled="1"/>
                        <a:tileRect/>
                      </a:gra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defRPr>
                  </a:lvl1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0000">
                            <a:srgbClr val="EA1718"/>
                          </a:gs>
                          <a:gs pos="0">
                            <a:srgbClr val="FC4748"/>
                          </a:gs>
                          <a:gs pos="100000">
                            <a:srgbClr val="FC4748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uLnTx/>
                      <a:uFillTx/>
                      <a:latin typeface="思源宋体 CN Heavy" panose="02020900000000000000" charset="-122"/>
                      <a:ea typeface="思源宋体 CN Heavy" panose="02020900000000000000" charset="-122"/>
                      <a:cs typeface="+mn-cs"/>
                    </a:rPr>
                    <a:t>人民领袖</a:t>
                  </a:r>
                </a:p>
              </p:txBody>
            </p:sp>
            <p:sp>
              <p:nvSpPr>
                <p:cNvPr id="46" name="ís1íḓê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126292" y="2316376"/>
                  <a:ext cx="850160" cy="850155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 w="38100">
                  <a:noFill/>
                </a:ln>
                <a:effectLst>
                  <a:outerShdw blurRad="152400" dist="76200" dir="2700000" algn="tl" rotWithShape="0">
                    <a:srgbClr val="FC4748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kumimoji="1" sz="16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endParaRPr>
                </a:p>
              </p:txBody>
            </p:sp>
            <p:sp>
              <p:nvSpPr>
                <p:cNvPr id="47" name="文本框 46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1406229" y="2510621"/>
                  <a:ext cx="2902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叁</a:t>
                  </a: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6380015" y="1752245"/>
                <a:ext cx="4799965" cy="1757856"/>
                <a:chOff x="736796" y="1899675"/>
                <a:chExt cx="4799965" cy="1757856"/>
              </a:xfrm>
            </p:grpSpPr>
            <p:sp>
              <p:nvSpPr>
                <p:cNvPr id="32" name="矩形: 圆角 31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736796" y="1899675"/>
                  <a:ext cx="4799031" cy="17578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38100" dir="10800000" algn="ctr" rotWithShape="0">
                    <a:schemeClr val="bg2">
                      <a:lumMod val="25000"/>
                      <a:alpha val="1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cs typeface="+mn-ea"/>
                  </a:endParaRPr>
                </a:p>
              </p:txBody>
            </p:sp>
            <p:cxnSp>
              <p:nvCxnSpPr>
                <p:cNvPr id="33" name="直接连接符 32"/>
                <p:cNvCxnSpPr/>
                <p:nvPr>
                  <p:custDataLst>
                    <p:tags r:id="rId3"/>
                  </p:custDataLst>
                </p:nvPr>
              </p:nvCxnSpPr>
              <p:spPr>
                <a:xfrm>
                  <a:off x="736796" y="1899675"/>
                  <a:ext cx="0" cy="1757856"/>
                </a:xfrm>
                <a:prstGeom prst="line">
                  <a:avLst/>
                </a:prstGeom>
                <a:ln w="38100">
                  <a:gradFill>
                    <a:gsLst>
                      <a:gs pos="495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矩形 33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169991" y="2448950"/>
                  <a:ext cx="3366770" cy="10604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+mn-ea"/>
                      <a:sym typeface="思源黑体 CN Normal" panose="020B0400000000000000" pitchFamily="34" charset="-122"/>
                    </a:rPr>
                    <a:t>在面对重重困难和挑战时，带领中国人民不断前进。他的革命精神和奋斗精神，成为了中国人民不断奋斗的精神支柱。</a:t>
                  </a:r>
                </a:p>
              </p:txBody>
            </p:sp>
            <p:sp>
              <p:nvSpPr>
                <p:cNvPr id="35" name="文本框 1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2180300" y="2105235"/>
                  <a:ext cx="2994086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000">
                      <a:gradFill flip="none" rotWithShape="1">
                        <a:gsLst>
                          <a:gs pos="13000">
                            <a:srgbClr val="275B89"/>
                          </a:gs>
                          <a:gs pos="100000">
                            <a:srgbClr val="5297D4"/>
                          </a:gs>
                        </a:gsLst>
                        <a:lin ang="16200000" scaled="1"/>
                        <a:tileRect/>
                      </a:gra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defRPr>
                  </a:lvl1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0000">
                            <a:srgbClr val="EA1718"/>
                          </a:gs>
                          <a:gs pos="0">
                            <a:srgbClr val="FC4748"/>
                          </a:gs>
                          <a:gs pos="100000">
                            <a:srgbClr val="FC4748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uLnTx/>
                      <a:uFillTx/>
                      <a:latin typeface="思源宋体 CN Heavy" panose="02020900000000000000" charset="-122"/>
                      <a:ea typeface="思源宋体 CN Heavy" panose="02020900000000000000" charset="-122"/>
                      <a:cs typeface="+mn-cs"/>
                    </a:rPr>
                    <a:t>坚定信念</a:t>
                  </a:r>
                </a:p>
              </p:txBody>
            </p:sp>
            <p:sp>
              <p:nvSpPr>
                <p:cNvPr id="36" name="ís1íḓê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126292" y="2316376"/>
                  <a:ext cx="850160" cy="850155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 w="38100">
                  <a:noFill/>
                </a:ln>
                <a:effectLst>
                  <a:outerShdw blurRad="152400" dist="76200" dir="2700000" algn="tl" rotWithShape="0">
                    <a:srgbClr val="FC4748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kumimoji="1" sz="16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endParaRPr>
                </a:p>
              </p:txBody>
            </p:sp>
            <p:sp>
              <p:nvSpPr>
                <p:cNvPr id="37" name="文本框 36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1406229" y="2510621"/>
                  <a:ext cx="2902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肆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>
            <a:fillRect/>
          </a:stretch>
        </p:blipFill>
        <p:spPr>
          <a:xfrm>
            <a:off x="-22630" y="3428999"/>
            <a:ext cx="12192000" cy="3429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94" y="571908"/>
            <a:ext cx="1460264" cy="35537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233780" y="1194479"/>
            <a:ext cx="5724441" cy="2215991"/>
            <a:chOff x="1054987" y="1194479"/>
            <a:chExt cx="5724441" cy="2215991"/>
          </a:xfrm>
        </p:grpSpPr>
        <p:grpSp>
          <p:nvGrpSpPr>
            <p:cNvPr id="6" name="组合 5"/>
            <p:cNvGrpSpPr/>
            <p:nvPr/>
          </p:nvGrpSpPr>
          <p:grpSpPr>
            <a:xfrm>
              <a:off x="1054987" y="1194479"/>
              <a:ext cx="4611500" cy="2215991"/>
              <a:chOff x="1054987" y="1194479"/>
              <a:chExt cx="4611500" cy="2215991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1054987" y="1194479"/>
                <a:ext cx="1954381" cy="22159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3800" dirty="0">
                    <a:gradFill>
                      <a:gsLst>
                        <a:gs pos="0">
                          <a:srgbClr val="FC4748"/>
                        </a:gs>
                        <a:gs pos="50000">
                          <a:srgbClr val="EA1718"/>
                        </a:gs>
                        <a:gs pos="100000">
                          <a:srgbClr val="FC4748"/>
                        </a:gs>
                      </a:gsLst>
                      <a:lin ang="5400000" scaled="1"/>
                    </a:gradFill>
                    <a:effectLst>
                      <a:outerShdw blurRad="25400" dist="38100" dir="2700000" algn="tl">
                        <a:srgbClr val="FF0000">
                          <a:alpha val="20000"/>
                        </a:srgbClr>
                      </a:outerShdw>
                    </a:effectLst>
                    <a:latin typeface="汉仪许静行楷简" panose="00020600040101010101" pitchFamily="18" charset="-122"/>
                    <a:ea typeface="汉仪许静行楷简" panose="00020600040101010101" pitchFamily="18" charset="-122"/>
                  </a:rPr>
                  <a:t>谢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343716" y="1194479"/>
                <a:ext cx="1954381" cy="22159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3800" dirty="0">
                    <a:gradFill>
                      <a:gsLst>
                        <a:gs pos="0">
                          <a:srgbClr val="FC4748"/>
                        </a:gs>
                        <a:gs pos="50000">
                          <a:srgbClr val="EA1718"/>
                        </a:gs>
                        <a:gs pos="100000">
                          <a:srgbClr val="FC4748"/>
                        </a:gs>
                      </a:gsLst>
                      <a:lin ang="5400000" scaled="1"/>
                    </a:gradFill>
                    <a:effectLst>
                      <a:outerShdw blurRad="25400" dist="38100" dir="2700000" algn="tl">
                        <a:srgbClr val="FF0000">
                          <a:alpha val="20000"/>
                        </a:srgbClr>
                      </a:outerShdw>
                    </a:effectLst>
                    <a:latin typeface="汉仪许静行楷简" panose="00020600040101010101" pitchFamily="18" charset="-122"/>
                    <a:ea typeface="汉仪许静行楷简" panose="00020600040101010101" pitchFamily="18" charset="-122"/>
                  </a:rPr>
                  <a:t>谢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712106" y="1194479"/>
                <a:ext cx="1954381" cy="22159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3800" dirty="0">
                    <a:gradFill>
                      <a:gsLst>
                        <a:gs pos="0">
                          <a:srgbClr val="FC4748"/>
                        </a:gs>
                        <a:gs pos="50000">
                          <a:srgbClr val="EA1718"/>
                        </a:gs>
                        <a:gs pos="100000">
                          <a:srgbClr val="FC4748"/>
                        </a:gs>
                      </a:gsLst>
                      <a:lin ang="5400000" scaled="1"/>
                    </a:gradFill>
                    <a:effectLst>
                      <a:outerShdw blurRad="25400" dist="38100" dir="2700000" algn="tl">
                        <a:srgbClr val="FF0000">
                          <a:alpha val="20000"/>
                        </a:srgbClr>
                      </a:outerShdw>
                    </a:effectLst>
                    <a:latin typeface="汉仪许静行楷简" panose="00020600040101010101" pitchFamily="18" charset="-122"/>
                    <a:ea typeface="汉仪许静行楷简" panose="00020600040101010101" pitchFamily="18" charset="-122"/>
                  </a:rPr>
                  <a:t>观</a:t>
                </a: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4825047" y="1194479"/>
              <a:ext cx="1954381" cy="22159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13800" dirty="0">
                  <a:gradFill>
                    <a:gsLst>
                      <a:gs pos="0">
                        <a:srgbClr val="FC4748"/>
                      </a:gs>
                      <a:gs pos="50000">
                        <a:srgbClr val="EA171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effectLst>
                    <a:outerShdw blurRad="25400" dist="38100" dir="2700000" algn="tl">
                      <a:srgbClr val="FF0000">
                        <a:alpha val="20000"/>
                      </a:srgbClr>
                    </a:outerShdw>
                  </a:effectLst>
                  <a:latin typeface="汉仪许静行楷简" panose="00020600040101010101" pitchFamily="18" charset="-122"/>
                  <a:ea typeface="汉仪许静行楷简" panose="00020600040101010101" pitchFamily="18" charset="-122"/>
                </a:rPr>
                <a:t>看</a:t>
              </a:r>
            </a:p>
          </p:txBody>
        </p:sp>
      </p:grpSp>
      <p:cxnSp>
        <p:nvCxnSpPr>
          <p:cNvPr id="47" name="直接连接符 46"/>
          <p:cNvCxnSpPr/>
          <p:nvPr/>
        </p:nvCxnSpPr>
        <p:spPr>
          <a:xfrm flipH="1">
            <a:off x="9404068" y="1278838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 flipH="1">
            <a:off x="8815212" y="1195380"/>
            <a:ext cx="506504" cy="166916"/>
            <a:chOff x="3207904" y="3324074"/>
            <a:chExt cx="506504" cy="166916"/>
          </a:xfrm>
          <a:gradFill>
            <a:gsLst>
              <a:gs pos="49000">
                <a:srgbClr val="EA1718"/>
              </a:gs>
              <a:gs pos="100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54" name="星形: 五角 53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星形: 五角 54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星形: 五角 55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870284" y="1195380"/>
            <a:ext cx="506504" cy="166916"/>
            <a:chOff x="3207904" y="3324074"/>
            <a:chExt cx="506504" cy="166916"/>
          </a:xfrm>
          <a:gradFill>
            <a:gsLst>
              <a:gs pos="49000">
                <a:srgbClr val="EA1718"/>
              </a:gs>
              <a:gs pos="100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51" name="星形: 五角 50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星形: 五角 51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星形: 五角 52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1757725" y="1278838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2870284" y="3435870"/>
            <a:ext cx="6451432" cy="410233"/>
            <a:chOff x="3204412" y="3580742"/>
            <a:chExt cx="5313208" cy="410233"/>
          </a:xfrm>
        </p:grpSpPr>
        <p:sp>
          <p:nvSpPr>
            <p:cNvPr id="58" name="Aichitds5"/>
            <p:cNvSpPr txBox="1"/>
            <p:nvPr/>
          </p:nvSpPr>
          <p:spPr>
            <a:xfrm>
              <a:off x="3204412" y="3580742"/>
              <a:ext cx="5313208" cy="410233"/>
            </a:xfrm>
            <a:prstGeom prst="roundRect">
              <a:avLst>
                <a:gd name="adj" fmla="val 50000"/>
              </a:avLst>
            </a:prstGeom>
            <a:gradFill>
              <a:gsLst>
                <a:gs pos="523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>
                  <a:gradFill>
                    <a:gsLst>
                      <a:gs pos="100000">
                        <a:srgbClr val="A41105"/>
                      </a:gs>
                      <a:gs pos="0">
                        <a:srgbClr val="FF081D"/>
                      </a:gs>
                    </a:gsLst>
                    <a:lin ang="5400000" scaled="1"/>
                  </a:gra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487897" y="3616581"/>
              <a:ext cx="47462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永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远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跟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党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走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·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实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现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中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国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梦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684730" y="4653340"/>
            <a:ext cx="4668652" cy="416771"/>
            <a:chOff x="3684730" y="4604949"/>
            <a:chExt cx="4668652" cy="416771"/>
          </a:xfrm>
        </p:grpSpPr>
        <p:sp>
          <p:nvSpPr>
            <p:cNvPr id="64" name="Aichitds6-1"/>
            <p:cNvSpPr/>
            <p:nvPr/>
          </p:nvSpPr>
          <p:spPr>
            <a:xfrm>
              <a:off x="3684730" y="4604949"/>
              <a:ext cx="416774" cy="416771"/>
            </a:xfrm>
            <a:prstGeom prst="ellipse">
              <a:avLst/>
            </a:prstGeom>
            <a:noFill/>
            <a:ln w="9525" cap="flat" cmpd="sng" algn="ctr">
              <a:solidFill>
                <a:srgbClr val="FC4748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04" tIns="45702" rIns="91404" bIns="4570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>
                <a:defRPr/>
              </a:pPr>
              <a:endParaRPr lang="zh-CN" altLang="en-US" sz="18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cs typeface="阿里巴巴普惠体 2.0 45 Light" panose="00020600040101010101" pitchFamily="18" charset="-122"/>
                <a:sym typeface="+mn-lt"/>
              </a:endParaRPr>
            </a:p>
          </p:txBody>
        </p:sp>
        <p:sp>
          <p:nvSpPr>
            <p:cNvPr id="65" name="Aichitds6-2"/>
            <p:cNvSpPr/>
            <p:nvPr/>
          </p:nvSpPr>
          <p:spPr>
            <a:xfrm>
              <a:off x="3778459" y="4684725"/>
              <a:ext cx="229314" cy="257219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endParaRPr>
            </a:p>
          </p:txBody>
        </p:sp>
        <p:sp>
          <p:nvSpPr>
            <p:cNvPr id="66" name="Aichitds7"/>
            <p:cNvSpPr txBox="1"/>
            <p:nvPr/>
          </p:nvSpPr>
          <p:spPr>
            <a:xfrm>
              <a:off x="4181281" y="4644121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>
                <a:defRPr/>
              </a:pPr>
              <a:r>
                <a:rPr lang="zh-CN" alt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汇报人：党存远</a:t>
              </a:r>
            </a:p>
          </p:txBody>
        </p:sp>
        <p:sp>
          <p:nvSpPr>
            <p:cNvPr id="67" name="Aichitds8-1"/>
            <p:cNvSpPr/>
            <p:nvPr/>
          </p:nvSpPr>
          <p:spPr>
            <a:xfrm>
              <a:off x="6046008" y="4604949"/>
              <a:ext cx="416774" cy="416771"/>
            </a:xfrm>
            <a:prstGeom prst="ellipse">
              <a:avLst/>
            </a:prstGeom>
            <a:noFill/>
            <a:ln w="9525" cap="flat" cmpd="sng" algn="ctr">
              <a:solidFill>
                <a:srgbClr val="FC4748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04" tIns="45702" rIns="91404" bIns="4570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>
                <a:defRPr/>
              </a:pPr>
              <a:endParaRPr lang="zh-CN" altLang="en-US" sz="18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cs typeface="阿里巴巴普惠体 2.0 45 Light" panose="00020600040101010101" pitchFamily="18" charset="-122"/>
                <a:sym typeface="+mn-lt"/>
              </a:endParaRPr>
            </a:p>
          </p:txBody>
        </p:sp>
        <p:sp>
          <p:nvSpPr>
            <p:cNvPr id="68" name="Aichitds8-2"/>
            <p:cNvSpPr/>
            <p:nvPr/>
          </p:nvSpPr>
          <p:spPr>
            <a:xfrm>
              <a:off x="6145685" y="4692724"/>
              <a:ext cx="257220" cy="241219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endParaRPr>
            </a:p>
          </p:txBody>
        </p:sp>
        <p:sp>
          <p:nvSpPr>
            <p:cNvPr id="69" name="Aichitds9"/>
            <p:cNvSpPr txBox="1"/>
            <p:nvPr/>
          </p:nvSpPr>
          <p:spPr>
            <a:xfrm>
              <a:off x="6597773" y="4644121"/>
              <a:ext cx="1755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时间：</a:t>
              </a:r>
              <a:r>
                <a:rPr lang="en-US" altLang="zh-CN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2024</a:t>
              </a:r>
              <a:r>
                <a:rPr lang="zh-CN" alt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年</a:t>
              </a:r>
              <a:r>
                <a:rPr lang="en-US" altLang="zh-CN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3</a:t>
              </a:r>
              <a:r>
                <a:rPr lang="zh-CN" alt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阿里巴巴普惠体 2.0 65 Medium" panose="00020600040101010101" pitchFamily="18" charset="-122"/>
                  <a:sym typeface="+mn-lt"/>
                </a:rPr>
                <a:t>月</a:t>
              </a: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>
            <a:fillRect/>
          </a:stretch>
        </p:blipFill>
        <p:spPr>
          <a:xfrm>
            <a:off x="-22630" y="3428999"/>
            <a:ext cx="12192000" cy="3429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94" y="571908"/>
            <a:ext cx="1460264" cy="355374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42630" y="84295"/>
            <a:ext cx="1906740" cy="1446550"/>
            <a:chOff x="3252509" y="84295"/>
            <a:chExt cx="1906740" cy="1446550"/>
          </a:xfrm>
        </p:grpSpPr>
        <p:sp>
          <p:nvSpPr>
            <p:cNvPr id="33" name="文本框 32"/>
            <p:cNvSpPr txBox="1"/>
            <p:nvPr/>
          </p:nvSpPr>
          <p:spPr>
            <a:xfrm>
              <a:off x="3252509" y="84295"/>
              <a:ext cx="131318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8800" dirty="0">
                  <a:gradFill>
                    <a:gsLst>
                      <a:gs pos="0">
                        <a:srgbClr val="FC4748"/>
                      </a:gs>
                      <a:gs pos="50000">
                        <a:srgbClr val="EA171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effectLst>
                    <a:outerShdw blurRad="25400" dist="38100" dir="2700000" algn="tl">
                      <a:srgbClr val="FF0000">
                        <a:alpha val="20000"/>
                      </a:srgbClr>
                    </a:outerShdw>
                  </a:effectLst>
                  <a:latin typeface="汉仪许静行楷简" panose="00020600040101010101" pitchFamily="18" charset="-122"/>
                  <a:ea typeface="汉仪许静行楷简" panose="00020600040101010101" pitchFamily="18" charset="-122"/>
                </a:rPr>
                <a:t>目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846069" y="84295"/>
              <a:ext cx="131318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8800" dirty="0">
                  <a:gradFill>
                    <a:gsLst>
                      <a:gs pos="0">
                        <a:srgbClr val="FC4748"/>
                      </a:gs>
                      <a:gs pos="50000">
                        <a:srgbClr val="EA171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effectLst>
                    <a:outerShdw blurRad="25400" dist="38100" dir="2700000" algn="tl">
                      <a:srgbClr val="FF0000">
                        <a:alpha val="20000"/>
                      </a:srgbClr>
                    </a:outerShdw>
                  </a:effectLst>
                  <a:latin typeface="汉仪许静行楷简" panose="00020600040101010101" pitchFamily="18" charset="-122"/>
                  <a:ea typeface="汉仪许静行楷简" panose="00020600040101010101" pitchFamily="18" charset="-122"/>
                </a:rPr>
                <a:t>录</a:t>
              </a:r>
            </a:p>
          </p:txBody>
        </p:sp>
      </p:grpSp>
      <p:sp>
        <p:nvSpPr>
          <p:cNvPr id="88" name="矩形 87"/>
          <p:cNvSpPr/>
          <p:nvPr/>
        </p:nvSpPr>
        <p:spPr>
          <a:xfrm>
            <a:off x="4828081" y="1441261"/>
            <a:ext cx="25358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rPr>
              <a:t>CONTENTS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lt"/>
            </a:endParaRPr>
          </a:p>
        </p:txBody>
      </p:sp>
      <p:grpSp>
        <p:nvGrpSpPr>
          <p:cNvPr id="92" name="组合 91"/>
          <p:cNvGrpSpPr/>
          <p:nvPr>
            <p:custDataLst>
              <p:tags r:id="rId1"/>
            </p:custDataLst>
          </p:nvPr>
        </p:nvGrpSpPr>
        <p:grpSpPr>
          <a:xfrm>
            <a:off x="1639087" y="2169039"/>
            <a:ext cx="4234180" cy="1103500"/>
            <a:chOff x="2040928" y="2259915"/>
            <a:chExt cx="4234180" cy="1103500"/>
          </a:xfrm>
        </p:grpSpPr>
        <p:sp>
          <p:nvSpPr>
            <p:cNvPr id="28" name="文本框 27"/>
            <p:cNvSpPr txBox="1"/>
            <p:nvPr>
              <p:custDataLst>
                <p:tags r:id="rId37"/>
              </p:custDataLst>
            </p:nvPr>
          </p:nvSpPr>
          <p:spPr>
            <a:xfrm>
              <a:off x="3196628" y="2580590"/>
              <a:ext cx="3078480" cy="47053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14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毛泽东的传奇人生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2040928" y="2259915"/>
              <a:ext cx="1103500" cy="1103500"/>
              <a:chOff x="2040928" y="2259915"/>
              <a:chExt cx="1103500" cy="1103500"/>
            </a:xfrm>
          </p:grpSpPr>
          <p:sp>
            <p:nvSpPr>
              <p:cNvPr id="6" name="椭圆 5"/>
              <p:cNvSpPr/>
              <p:nvPr>
                <p:custDataLst>
                  <p:tags r:id="rId38"/>
                </p:custDataLst>
              </p:nvPr>
            </p:nvSpPr>
            <p:spPr>
              <a:xfrm>
                <a:off x="2135933" y="2354920"/>
                <a:ext cx="913490" cy="913490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 w="38100">
                <a:noFill/>
              </a:ln>
              <a:effectLst>
                <a:outerShdw blurRad="152400" dist="76200" dir="2700000" algn="tl" rotWithShape="0">
                  <a:srgbClr val="FC4748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6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8" name="弧形 7"/>
              <p:cNvSpPr/>
              <p:nvPr>
                <p:custDataLst>
                  <p:tags r:id="rId39"/>
                </p:custDataLst>
              </p:nvPr>
            </p:nvSpPr>
            <p:spPr>
              <a:xfrm>
                <a:off x="2059419" y="2278406"/>
                <a:ext cx="1066518" cy="106651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cap="rnd">
                <a:solidFill>
                  <a:srgbClr val="FC47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0" name="弧形 9"/>
              <p:cNvSpPr/>
              <p:nvPr>
                <p:custDataLst>
                  <p:tags r:id="rId40"/>
                </p:custDataLst>
              </p:nvPr>
            </p:nvSpPr>
            <p:spPr>
              <a:xfrm flipH="1">
                <a:off x="2059419" y="2278406"/>
                <a:ext cx="1066518" cy="106651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cap="rnd">
                <a:solidFill>
                  <a:srgbClr val="FC47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1" name="弧形 10"/>
              <p:cNvSpPr/>
              <p:nvPr>
                <p:custDataLst>
                  <p:tags r:id="rId41"/>
                </p:custDataLst>
              </p:nvPr>
            </p:nvSpPr>
            <p:spPr>
              <a:xfrm flipH="1" flipV="1">
                <a:off x="2059419" y="2278406"/>
                <a:ext cx="1066518" cy="106651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cap="rnd">
                <a:solidFill>
                  <a:srgbClr val="FC47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2" name="弧形 11"/>
              <p:cNvSpPr/>
              <p:nvPr>
                <p:custDataLst>
                  <p:tags r:id="rId42"/>
                </p:custDataLst>
              </p:nvPr>
            </p:nvSpPr>
            <p:spPr>
              <a:xfrm flipV="1">
                <a:off x="2059419" y="2278406"/>
                <a:ext cx="1066518" cy="106651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cap="rnd">
                <a:solidFill>
                  <a:srgbClr val="FC47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3" name="椭圆 12"/>
              <p:cNvSpPr/>
              <p:nvPr>
                <p:custDataLst>
                  <p:tags r:id="rId43"/>
                </p:custDataLst>
              </p:nvPr>
            </p:nvSpPr>
            <p:spPr>
              <a:xfrm>
                <a:off x="2574187" y="2259915"/>
                <a:ext cx="36982" cy="36982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4" name="椭圆 13"/>
              <p:cNvSpPr/>
              <p:nvPr>
                <p:custDataLst>
                  <p:tags r:id="rId44"/>
                </p:custDataLst>
              </p:nvPr>
            </p:nvSpPr>
            <p:spPr>
              <a:xfrm>
                <a:off x="2574187" y="3326433"/>
                <a:ext cx="36982" cy="36982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5" name="椭圆 14"/>
              <p:cNvSpPr/>
              <p:nvPr>
                <p:custDataLst>
                  <p:tags r:id="rId45"/>
                </p:custDataLst>
              </p:nvPr>
            </p:nvSpPr>
            <p:spPr>
              <a:xfrm>
                <a:off x="3107446" y="2793174"/>
                <a:ext cx="36982" cy="36982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6" name="椭圆 15"/>
              <p:cNvSpPr/>
              <p:nvPr>
                <p:custDataLst>
                  <p:tags r:id="rId46"/>
                </p:custDataLst>
              </p:nvPr>
            </p:nvSpPr>
            <p:spPr>
              <a:xfrm>
                <a:off x="2040928" y="2793174"/>
                <a:ext cx="36982" cy="36982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90" name="文本框 89"/>
              <p:cNvSpPr txBox="1"/>
              <p:nvPr>
                <p:custDataLst>
                  <p:tags r:id="rId47"/>
                </p:custDataLst>
              </p:nvPr>
            </p:nvSpPr>
            <p:spPr>
              <a:xfrm>
                <a:off x="2388174" y="2580833"/>
                <a:ext cx="4090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+mj-ea"/>
                    <a:ea typeface="+mj-ea"/>
                  </a:rPr>
                  <a:t>壹</a:t>
                </a:r>
              </a:p>
            </p:txBody>
          </p:sp>
        </p:grpSp>
      </p:grpSp>
      <p:grpSp>
        <p:nvGrpSpPr>
          <p:cNvPr id="109" name="组合 108"/>
          <p:cNvGrpSpPr/>
          <p:nvPr>
            <p:custDataLst>
              <p:tags r:id="rId2"/>
            </p:custDataLst>
          </p:nvPr>
        </p:nvGrpSpPr>
        <p:grpSpPr>
          <a:xfrm>
            <a:off x="6862596" y="2169039"/>
            <a:ext cx="4251960" cy="1103500"/>
            <a:chOff x="2040928" y="2259915"/>
            <a:chExt cx="4251960" cy="1103500"/>
          </a:xfrm>
        </p:grpSpPr>
        <p:sp>
          <p:nvSpPr>
            <p:cNvPr id="124" name="文本框 123"/>
            <p:cNvSpPr txBox="1"/>
            <p:nvPr>
              <p:custDataLst>
                <p:tags r:id="rId26"/>
              </p:custDataLst>
            </p:nvPr>
          </p:nvSpPr>
          <p:spPr>
            <a:xfrm>
              <a:off x="3196628" y="2640280"/>
              <a:ext cx="3096260" cy="47053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14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特里尔的独特视角</a:t>
              </a: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2040928" y="2259915"/>
              <a:ext cx="1103500" cy="1103500"/>
              <a:chOff x="2040928" y="2259915"/>
              <a:chExt cx="1103500" cy="1103500"/>
            </a:xfrm>
          </p:grpSpPr>
          <p:sp>
            <p:nvSpPr>
              <p:cNvPr id="127" name="椭圆 126"/>
              <p:cNvSpPr/>
              <p:nvPr>
                <p:custDataLst>
                  <p:tags r:id="rId27"/>
                </p:custDataLst>
              </p:nvPr>
            </p:nvSpPr>
            <p:spPr>
              <a:xfrm>
                <a:off x="2135933" y="2354920"/>
                <a:ext cx="913490" cy="913490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 w="38100">
                <a:noFill/>
              </a:ln>
              <a:effectLst>
                <a:outerShdw blurRad="152400" dist="76200" dir="2700000" algn="tl" rotWithShape="0">
                  <a:srgbClr val="FC4748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6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28" name="弧形 127"/>
              <p:cNvSpPr/>
              <p:nvPr>
                <p:custDataLst>
                  <p:tags r:id="rId28"/>
                </p:custDataLst>
              </p:nvPr>
            </p:nvSpPr>
            <p:spPr>
              <a:xfrm>
                <a:off x="2059419" y="2278406"/>
                <a:ext cx="1066518" cy="106651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cap="rnd">
                <a:solidFill>
                  <a:srgbClr val="FC47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29" name="弧形 128"/>
              <p:cNvSpPr/>
              <p:nvPr>
                <p:custDataLst>
                  <p:tags r:id="rId29"/>
                </p:custDataLst>
              </p:nvPr>
            </p:nvSpPr>
            <p:spPr>
              <a:xfrm flipH="1">
                <a:off x="2059419" y="2278406"/>
                <a:ext cx="1066518" cy="106651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cap="rnd">
                <a:solidFill>
                  <a:srgbClr val="FC47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30" name="弧形 129"/>
              <p:cNvSpPr/>
              <p:nvPr>
                <p:custDataLst>
                  <p:tags r:id="rId30"/>
                </p:custDataLst>
              </p:nvPr>
            </p:nvSpPr>
            <p:spPr>
              <a:xfrm flipH="1" flipV="1">
                <a:off x="2059419" y="2278406"/>
                <a:ext cx="1066518" cy="106651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cap="rnd">
                <a:solidFill>
                  <a:srgbClr val="FC47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31" name="弧形 130"/>
              <p:cNvSpPr/>
              <p:nvPr>
                <p:custDataLst>
                  <p:tags r:id="rId31"/>
                </p:custDataLst>
              </p:nvPr>
            </p:nvSpPr>
            <p:spPr>
              <a:xfrm flipV="1">
                <a:off x="2059419" y="2278406"/>
                <a:ext cx="1066518" cy="106651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cap="rnd">
                <a:solidFill>
                  <a:srgbClr val="FC47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32" name="椭圆 131"/>
              <p:cNvSpPr/>
              <p:nvPr>
                <p:custDataLst>
                  <p:tags r:id="rId32"/>
                </p:custDataLst>
              </p:nvPr>
            </p:nvSpPr>
            <p:spPr>
              <a:xfrm>
                <a:off x="2574187" y="2259915"/>
                <a:ext cx="36982" cy="36982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33" name="椭圆 132"/>
              <p:cNvSpPr/>
              <p:nvPr>
                <p:custDataLst>
                  <p:tags r:id="rId33"/>
                </p:custDataLst>
              </p:nvPr>
            </p:nvSpPr>
            <p:spPr>
              <a:xfrm>
                <a:off x="2574187" y="3326433"/>
                <a:ext cx="36982" cy="36982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34" name="椭圆 133"/>
              <p:cNvSpPr/>
              <p:nvPr>
                <p:custDataLst>
                  <p:tags r:id="rId34"/>
                </p:custDataLst>
              </p:nvPr>
            </p:nvSpPr>
            <p:spPr>
              <a:xfrm>
                <a:off x="3107446" y="2793174"/>
                <a:ext cx="36982" cy="36982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35" name="椭圆 134"/>
              <p:cNvSpPr/>
              <p:nvPr>
                <p:custDataLst>
                  <p:tags r:id="rId35"/>
                </p:custDataLst>
              </p:nvPr>
            </p:nvSpPr>
            <p:spPr>
              <a:xfrm>
                <a:off x="2040928" y="2793174"/>
                <a:ext cx="36982" cy="36982"/>
              </a:xfrm>
              <a:prstGeom prst="ellipse">
                <a:avLst/>
              </a:prstGeom>
              <a:gradFill>
                <a:gsLst>
                  <a:gs pos="50000">
                    <a:srgbClr val="EA1718"/>
                  </a:gs>
                  <a:gs pos="0">
                    <a:srgbClr val="FC4748"/>
                  </a:gs>
                  <a:gs pos="100000">
                    <a:srgbClr val="FC4748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2388174" y="2580833"/>
                <a:ext cx="4090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+mj-ea"/>
                    <a:ea typeface="+mj-ea"/>
                  </a:rPr>
                  <a:t>贰</a:t>
                </a:r>
              </a:p>
            </p:txBody>
          </p:sp>
        </p:grpSp>
      </p:grpSp>
      <p:grpSp>
        <p:nvGrpSpPr>
          <p:cNvPr id="139" name="组合 138"/>
          <p:cNvGrpSpPr/>
          <p:nvPr>
            <p:custDataLst>
              <p:tags r:id="rId3"/>
            </p:custDataLst>
          </p:nvPr>
        </p:nvGrpSpPr>
        <p:grpSpPr>
          <a:xfrm>
            <a:off x="1639087" y="3744618"/>
            <a:ext cx="9211309" cy="1103500"/>
            <a:chOff x="1639087" y="3889758"/>
            <a:chExt cx="9211309" cy="1103500"/>
          </a:xfrm>
        </p:grpSpPr>
        <p:grpSp>
          <p:nvGrpSpPr>
            <p:cNvPr id="93" name="组合 92"/>
            <p:cNvGrpSpPr/>
            <p:nvPr/>
          </p:nvGrpSpPr>
          <p:grpSpPr>
            <a:xfrm>
              <a:off x="1639087" y="3889758"/>
              <a:ext cx="3667760" cy="1103500"/>
              <a:chOff x="2040928" y="2259915"/>
              <a:chExt cx="3667760" cy="1103500"/>
            </a:xfrm>
          </p:grpSpPr>
          <p:sp>
            <p:nvSpPr>
              <p:cNvPr id="94" name="文本框 9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196628" y="2259915"/>
                <a:ext cx="2512060" cy="91059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1400">
                          <a:srgbClr val="EA1718"/>
                        </a:gs>
                        <a:gs pos="0">
                          <a:srgbClr val="FC4748"/>
                        </a:gs>
                        <a:gs pos="100000">
                          <a:srgbClr val="FC4748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特里尔《毛泽东传》的启示</a:t>
                </a:r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2040928" y="2259915"/>
                <a:ext cx="1103500" cy="1103500"/>
                <a:chOff x="2040928" y="2259915"/>
                <a:chExt cx="1103500" cy="1103500"/>
              </a:xfrm>
            </p:grpSpPr>
            <p:sp>
              <p:nvSpPr>
                <p:cNvPr id="97" name="椭圆 96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2135933" y="2354920"/>
                  <a:ext cx="913490" cy="913490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 w="38100">
                  <a:noFill/>
                </a:ln>
                <a:effectLst>
                  <a:outerShdw blurRad="152400" dist="76200" dir="2700000" algn="tl" rotWithShape="0">
                    <a:srgbClr val="FC4748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kumimoji="1" lang="zh-CN" altLang="en-US" sz="16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98" name="弧形 97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2059419" y="2278406"/>
                  <a:ext cx="1066518" cy="1066518"/>
                </a:xfrm>
                <a:prstGeom prst="arc">
                  <a:avLst>
                    <a:gd name="adj1" fmla="val 16828655"/>
                    <a:gd name="adj2" fmla="val 20894832"/>
                  </a:avLst>
                </a:prstGeom>
                <a:noFill/>
                <a:ln cap="rnd">
                  <a:solidFill>
                    <a:srgbClr val="FC47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99" name="弧形 98"/>
                <p:cNvSpPr/>
                <p:nvPr>
                  <p:custDataLst>
                    <p:tags r:id="rId18"/>
                  </p:custDataLst>
                </p:nvPr>
              </p:nvSpPr>
              <p:spPr>
                <a:xfrm flipH="1">
                  <a:off x="2059419" y="2278406"/>
                  <a:ext cx="1066518" cy="1066518"/>
                </a:xfrm>
                <a:prstGeom prst="arc">
                  <a:avLst>
                    <a:gd name="adj1" fmla="val 16828655"/>
                    <a:gd name="adj2" fmla="val 20894832"/>
                  </a:avLst>
                </a:prstGeom>
                <a:noFill/>
                <a:ln cap="rnd">
                  <a:solidFill>
                    <a:srgbClr val="FC47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00" name="弧形 99"/>
                <p:cNvSpPr/>
                <p:nvPr>
                  <p:custDataLst>
                    <p:tags r:id="rId19"/>
                  </p:custDataLst>
                </p:nvPr>
              </p:nvSpPr>
              <p:spPr>
                <a:xfrm flipH="1" flipV="1">
                  <a:off x="2059419" y="2278406"/>
                  <a:ext cx="1066518" cy="1066518"/>
                </a:xfrm>
                <a:prstGeom prst="arc">
                  <a:avLst>
                    <a:gd name="adj1" fmla="val 16828655"/>
                    <a:gd name="adj2" fmla="val 20894832"/>
                  </a:avLst>
                </a:prstGeom>
                <a:noFill/>
                <a:ln cap="rnd">
                  <a:solidFill>
                    <a:srgbClr val="FC47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01" name="弧形 100"/>
                <p:cNvSpPr/>
                <p:nvPr>
                  <p:custDataLst>
                    <p:tags r:id="rId20"/>
                  </p:custDataLst>
                </p:nvPr>
              </p:nvSpPr>
              <p:spPr>
                <a:xfrm flipV="1">
                  <a:off x="2059419" y="2278406"/>
                  <a:ext cx="1066518" cy="1066518"/>
                </a:xfrm>
                <a:prstGeom prst="arc">
                  <a:avLst>
                    <a:gd name="adj1" fmla="val 16828655"/>
                    <a:gd name="adj2" fmla="val 20894832"/>
                  </a:avLst>
                </a:prstGeom>
                <a:noFill/>
                <a:ln cap="rnd">
                  <a:solidFill>
                    <a:srgbClr val="FC47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02" name="椭圆 101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2574187" y="2259915"/>
                  <a:ext cx="36982" cy="36982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03" name="椭圆 102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2574187" y="3326433"/>
                  <a:ext cx="36982" cy="36982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04" name="椭圆 103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3107446" y="2793174"/>
                  <a:ext cx="36982" cy="36982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05" name="椭圆 104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2040928" y="2793174"/>
                  <a:ext cx="36982" cy="36982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06" name="文本框 105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2388174" y="2580833"/>
                  <a:ext cx="4090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叁</a:t>
                  </a:r>
                </a:p>
              </p:txBody>
            </p:sp>
          </p:grpSp>
        </p:grpSp>
        <p:grpSp>
          <p:nvGrpSpPr>
            <p:cNvPr id="110" name="组合 109"/>
            <p:cNvGrpSpPr/>
            <p:nvPr/>
          </p:nvGrpSpPr>
          <p:grpSpPr>
            <a:xfrm>
              <a:off x="6862596" y="3889758"/>
              <a:ext cx="3987800" cy="1103500"/>
              <a:chOff x="2040928" y="2259915"/>
              <a:chExt cx="3987800" cy="1103500"/>
            </a:xfrm>
          </p:grpSpPr>
          <p:sp>
            <p:nvSpPr>
              <p:cNvPr id="111" name="文本框 110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144558" y="2571700"/>
                <a:ext cx="2884170" cy="47053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1400">
                          <a:srgbClr val="EA1718"/>
                        </a:gs>
                        <a:gs pos="0">
                          <a:srgbClr val="FC4748"/>
                        </a:gs>
                        <a:gs pos="100000">
                          <a:srgbClr val="FC4748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个人感悟与总结</a:t>
                </a:r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>
                <a:off x="2040928" y="2259915"/>
                <a:ext cx="1103500" cy="1103500"/>
                <a:chOff x="2040928" y="2259915"/>
                <a:chExt cx="1103500" cy="1103500"/>
              </a:xfrm>
            </p:grpSpPr>
            <p:sp>
              <p:nvSpPr>
                <p:cNvPr id="114" name="椭圆 113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135933" y="2354920"/>
                  <a:ext cx="913490" cy="913490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 w="38100">
                  <a:noFill/>
                </a:ln>
                <a:effectLst>
                  <a:outerShdw blurRad="152400" dist="76200" dir="2700000" algn="tl" rotWithShape="0">
                    <a:srgbClr val="FC4748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kumimoji="1" lang="zh-CN" altLang="en-US" sz="16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15" name="弧形 114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059419" y="2278406"/>
                  <a:ext cx="1066518" cy="1066518"/>
                </a:xfrm>
                <a:prstGeom prst="arc">
                  <a:avLst>
                    <a:gd name="adj1" fmla="val 16828655"/>
                    <a:gd name="adj2" fmla="val 20894832"/>
                  </a:avLst>
                </a:prstGeom>
                <a:noFill/>
                <a:ln cap="rnd">
                  <a:solidFill>
                    <a:srgbClr val="FC47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16" name="弧形 115"/>
                <p:cNvSpPr/>
                <p:nvPr>
                  <p:custDataLst>
                    <p:tags r:id="rId7"/>
                  </p:custDataLst>
                </p:nvPr>
              </p:nvSpPr>
              <p:spPr>
                <a:xfrm flipH="1">
                  <a:off x="2059419" y="2278406"/>
                  <a:ext cx="1066518" cy="1066518"/>
                </a:xfrm>
                <a:prstGeom prst="arc">
                  <a:avLst>
                    <a:gd name="adj1" fmla="val 16828655"/>
                    <a:gd name="adj2" fmla="val 20894832"/>
                  </a:avLst>
                </a:prstGeom>
                <a:noFill/>
                <a:ln cap="rnd">
                  <a:solidFill>
                    <a:srgbClr val="FC47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17" name="弧形 116"/>
                <p:cNvSpPr/>
                <p:nvPr>
                  <p:custDataLst>
                    <p:tags r:id="rId8"/>
                  </p:custDataLst>
                </p:nvPr>
              </p:nvSpPr>
              <p:spPr>
                <a:xfrm flipH="1" flipV="1">
                  <a:off x="2059419" y="2278406"/>
                  <a:ext cx="1066518" cy="1066518"/>
                </a:xfrm>
                <a:prstGeom prst="arc">
                  <a:avLst>
                    <a:gd name="adj1" fmla="val 16828655"/>
                    <a:gd name="adj2" fmla="val 20894832"/>
                  </a:avLst>
                </a:prstGeom>
                <a:noFill/>
                <a:ln cap="rnd">
                  <a:solidFill>
                    <a:srgbClr val="FC47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18" name="弧形 117"/>
                <p:cNvSpPr/>
                <p:nvPr>
                  <p:custDataLst>
                    <p:tags r:id="rId9"/>
                  </p:custDataLst>
                </p:nvPr>
              </p:nvSpPr>
              <p:spPr>
                <a:xfrm flipV="1">
                  <a:off x="2059419" y="2278406"/>
                  <a:ext cx="1066518" cy="1066518"/>
                </a:xfrm>
                <a:prstGeom prst="arc">
                  <a:avLst>
                    <a:gd name="adj1" fmla="val 16828655"/>
                    <a:gd name="adj2" fmla="val 20894832"/>
                  </a:avLst>
                </a:prstGeom>
                <a:noFill/>
                <a:ln cap="rnd">
                  <a:solidFill>
                    <a:srgbClr val="FC47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19" name="椭圆 11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574187" y="2259915"/>
                  <a:ext cx="36982" cy="36982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20" name="椭圆 11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2574187" y="3326433"/>
                  <a:ext cx="36982" cy="36982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21" name="椭圆 120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3107446" y="2793174"/>
                  <a:ext cx="36982" cy="36982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22" name="椭圆 121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040928" y="2793174"/>
                  <a:ext cx="36982" cy="36982"/>
                </a:xfrm>
                <a:prstGeom prst="ellipse">
                  <a:avLst/>
                </a:prstGeom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23" name="文本框 122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388174" y="2580833"/>
                  <a:ext cx="4090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肆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>
            <a:fillRect/>
          </a:stretch>
        </p:blipFill>
        <p:spPr>
          <a:xfrm>
            <a:off x="-22630" y="3428999"/>
            <a:ext cx="12192000" cy="3429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3120670" y="2712454"/>
            <a:ext cx="5950661" cy="121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毛泽东的传奇人生</a:t>
            </a:r>
          </a:p>
        </p:txBody>
      </p:sp>
      <p:sp>
        <p:nvSpPr>
          <p:cNvPr id="3" name="矩形 2"/>
          <p:cNvSpPr/>
          <p:nvPr/>
        </p:nvSpPr>
        <p:spPr>
          <a:xfrm>
            <a:off x="3903060" y="1525521"/>
            <a:ext cx="43858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FC4748">
                    <a:alpha val="10000"/>
                  </a:srgbClr>
                </a:solidFill>
                <a:cs typeface="+mn-ea"/>
                <a:sym typeface="+mn-lt"/>
              </a:rPr>
              <a:t>PART ONE</a:t>
            </a:r>
            <a:endParaRPr lang="zh-CN" altLang="en-US" sz="7200" dirty="0">
              <a:solidFill>
                <a:srgbClr val="FC4748">
                  <a:alpha val="1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338" y="220694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+mn-ea"/>
                <a:sym typeface="+mn-lt"/>
              </a:rPr>
              <a:t>第一部分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31" y="1534000"/>
            <a:ext cx="1460264" cy="3553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-22630" y="3428999"/>
            <a:ext cx="12192000" cy="3429001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grpSp>
        <p:nvGrpSpPr>
          <p:cNvPr id="115" name="组合 114"/>
          <p:cNvGrpSpPr/>
          <p:nvPr/>
        </p:nvGrpSpPr>
        <p:grpSpPr>
          <a:xfrm>
            <a:off x="848995" y="1437003"/>
            <a:ext cx="11004550" cy="3777615"/>
            <a:chOff x="848995" y="1437003"/>
            <a:chExt cx="11004550" cy="3777615"/>
          </a:xfrm>
        </p:grpSpPr>
        <p:cxnSp>
          <p:nvCxnSpPr>
            <p:cNvPr id="84" name="图形"/>
            <p:cNvCxnSpPr/>
            <p:nvPr/>
          </p:nvCxnSpPr>
          <p:spPr>
            <a:xfrm>
              <a:off x="1437005" y="1502741"/>
              <a:ext cx="0" cy="37118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5" name="图形"/>
            <p:cNvSpPr txBox="1"/>
            <p:nvPr/>
          </p:nvSpPr>
          <p:spPr>
            <a:xfrm>
              <a:off x="1645101" y="1445258"/>
              <a:ext cx="561051" cy="553998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3600" dirty="0">
                  <a:gradFill>
                    <a:gsLst>
                      <a:gs pos="50000">
                        <a:srgbClr val="EA1718"/>
                      </a:gs>
                      <a:gs pos="100000">
                        <a:srgbClr val="FC4748"/>
                      </a:gs>
                      <a:gs pos="0">
                        <a:srgbClr val="FC4748"/>
                      </a:gs>
                    </a:gsLst>
                    <a:lin ang="2700000" scaled="1"/>
                  </a:gradFill>
                  <a:latin typeface="+mj-ea"/>
                  <a:cs typeface="字魂58号-创中黑" panose="00000500000000000000" charset="-122"/>
                  <a:sym typeface="Arial" panose="020B0604020202020204" pitchFamily="34" charset="0"/>
                </a:rPr>
                <a:t>01</a:t>
              </a:r>
            </a:p>
          </p:txBody>
        </p:sp>
        <p:sp>
          <p:nvSpPr>
            <p:cNvPr id="82" name="图形"/>
            <p:cNvSpPr txBox="1"/>
            <p:nvPr/>
          </p:nvSpPr>
          <p:spPr>
            <a:xfrm>
              <a:off x="4286066" y="1445258"/>
              <a:ext cx="561051" cy="553998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3600" dirty="0">
                  <a:gradFill>
                    <a:gsLst>
                      <a:gs pos="50000">
                        <a:srgbClr val="EA1718"/>
                      </a:gs>
                      <a:gs pos="100000">
                        <a:srgbClr val="FC4748"/>
                      </a:gs>
                      <a:gs pos="0">
                        <a:srgbClr val="FC4748"/>
                      </a:gs>
                    </a:gsLst>
                    <a:lin ang="2700000" scaled="1"/>
                  </a:gradFill>
                  <a:latin typeface="+mj-ea"/>
                  <a:sym typeface="Arial" panose="020B0604020202020204" pitchFamily="34" charset="0"/>
                </a:rPr>
                <a:t>02</a:t>
              </a:r>
            </a:p>
          </p:txBody>
        </p:sp>
        <p:cxnSp>
          <p:nvCxnSpPr>
            <p:cNvPr id="83" name="图形"/>
            <p:cNvCxnSpPr/>
            <p:nvPr/>
          </p:nvCxnSpPr>
          <p:spPr>
            <a:xfrm>
              <a:off x="4077970" y="1502741"/>
              <a:ext cx="0" cy="37118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图形"/>
            <p:cNvSpPr txBox="1"/>
            <p:nvPr/>
          </p:nvSpPr>
          <p:spPr>
            <a:xfrm>
              <a:off x="6923856" y="1445258"/>
              <a:ext cx="561051" cy="553998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3600" dirty="0">
                  <a:gradFill>
                    <a:gsLst>
                      <a:gs pos="50000">
                        <a:srgbClr val="EA1718"/>
                      </a:gs>
                      <a:gs pos="100000">
                        <a:srgbClr val="FC4748"/>
                      </a:gs>
                      <a:gs pos="0">
                        <a:srgbClr val="FC4748"/>
                      </a:gs>
                    </a:gsLst>
                    <a:lin ang="2700000" scaled="1"/>
                  </a:gradFill>
                  <a:latin typeface="+mj-ea"/>
                  <a:sym typeface="Arial" panose="020B0604020202020204" pitchFamily="34" charset="0"/>
                </a:rPr>
                <a:t>03</a:t>
              </a:r>
            </a:p>
          </p:txBody>
        </p:sp>
        <p:cxnSp>
          <p:nvCxnSpPr>
            <p:cNvPr id="81" name="图形"/>
            <p:cNvCxnSpPr/>
            <p:nvPr/>
          </p:nvCxnSpPr>
          <p:spPr>
            <a:xfrm>
              <a:off x="6715760" y="1502739"/>
              <a:ext cx="0" cy="3703624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图形"/>
            <p:cNvCxnSpPr/>
            <p:nvPr/>
          </p:nvCxnSpPr>
          <p:spPr>
            <a:xfrm>
              <a:off x="9351010" y="1502741"/>
              <a:ext cx="0" cy="37118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图形"/>
            <p:cNvSpPr txBox="1"/>
            <p:nvPr/>
          </p:nvSpPr>
          <p:spPr>
            <a:xfrm>
              <a:off x="9608636" y="1437003"/>
              <a:ext cx="561051" cy="553998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3600" dirty="0">
                  <a:gradFill>
                    <a:gsLst>
                      <a:gs pos="50000">
                        <a:srgbClr val="EA1718"/>
                      </a:gs>
                      <a:gs pos="100000">
                        <a:srgbClr val="FC4748"/>
                      </a:gs>
                      <a:gs pos="0">
                        <a:srgbClr val="FC4748"/>
                      </a:gs>
                    </a:gsLst>
                    <a:lin ang="2700000" scaled="1"/>
                  </a:gradFill>
                  <a:latin typeface="+mj-ea"/>
                  <a:sym typeface="Arial" panose="020B0604020202020204" pitchFamily="34" charset="0"/>
                </a:rPr>
                <a:t>04</a:t>
              </a:r>
            </a:p>
          </p:txBody>
        </p:sp>
        <p:cxnSp>
          <p:nvCxnSpPr>
            <p:cNvPr id="50" name="图形"/>
            <p:cNvCxnSpPr/>
            <p:nvPr/>
          </p:nvCxnSpPr>
          <p:spPr>
            <a:xfrm>
              <a:off x="1774190" y="4305933"/>
              <a:ext cx="74098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图形"/>
            <p:cNvSpPr/>
            <p:nvPr/>
          </p:nvSpPr>
          <p:spPr>
            <a:xfrm>
              <a:off x="848995" y="3724273"/>
              <a:ext cx="1162050" cy="1162050"/>
            </a:xfrm>
            <a:prstGeom prst="ellipse">
              <a:avLst/>
            </a:prstGeom>
            <a:gradFill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70" name="图形"/>
            <p:cNvSpPr/>
            <p:nvPr/>
          </p:nvSpPr>
          <p:spPr>
            <a:xfrm>
              <a:off x="3501390" y="3724273"/>
              <a:ext cx="1162050" cy="1162050"/>
            </a:xfrm>
            <a:prstGeom prst="ellipse">
              <a:avLst/>
            </a:prstGeom>
            <a:gradFill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68" name="图形"/>
            <p:cNvSpPr/>
            <p:nvPr/>
          </p:nvSpPr>
          <p:spPr>
            <a:xfrm>
              <a:off x="6133465" y="3724273"/>
              <a:ext cx="1162050" cy="1162050"/>
            </a:xfrm>
            <a:prstGeom prst="ellipse">
              <a:avLst/>
            </a:prstGeom>
            <a:gradFill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55" name="图形"/>
            <p:cNvSpPr/>
            <p:nvPr/>
          </p:nvSpPr>
          <p:spPr>
            <a:xfrm>
              <a:off x="8770620" y="3724273"/>
              <a:ext cx="1163955" cy="1163955"/>
            </a:xfrm>
            <a:prstGeom prst="ellipse">
              <a:avLst/>
            </a:prstGeom>
            <a:gradFill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33" name="图形"/>
            <p:cNvSpPr txBox="1"/>
            <p:nvPr/>
          </p:nvSpPr>
          <p:spPr>
            <a:xfrm>
              <a:off x="1565910" y="2066288"/>
              <a:ext cx="18224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C4748"/>
                      </a:gs>
                      <a:gs pos="44000">
                        <a:srgbClr val="EA171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童年的时光</a:t>
              </a:r>
            </a:p>
          </p:txBody>
        </p:sp>
        <p:sp>
          <p:nvSpPr>
            <p:cNvPr id="34" name="图形"/>
            <p:cNvSpPr/>
            <p:nvPr/>
          </p:nvSpPr>
          <p:spPr>
            <a:xfrm>
              <a:off x="1565910" y="2414268"/>
              <a:ext cx="2084705" cy="13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毛泽东出生于湖南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韶山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一个农民家庭，</a:t>
              </a:r>
              <a:r>
                <a:rPr lang="zh-CN" altLang="en-US" sz="1400" b="0" i="0" dirty="0">
                  <a:solidFill>
                    <a:srgbClr val="222222"/>
                  </a:solidFill>
                  <a:effectLst/>
                  <a:latin typeface="PingFang SC"/>
                </a:rPr>
                <a:t>辛亥革命爆发后在起义的新军中当了半年兵。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5" name="图形"/>
            <p:cNvSpPr txBox="1"/>
            <p:nvPr/>
          </p:nvSpPr>
          <p:spPr>
            <a:xfrm>
              <a:off x="4239260" y="2066288"/>
              <a:ext cx="18224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gradFill>
                    <a:gsLst>
                      <a:gs pos="0">
                        <a:srgbClr val="FC4748"/>
                      </a:gs>
                      <a:gs pos="44000">
                        <a:srgbClr val="EA171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latin typeface="思源宋体 CN Heavy" panose="02020900000000000000" charset="-122"/>
                  <a:ea typeface="思源宋体 CN Heavy" panose="02020900000000000000" charset="-122"/>
                </a:rPr>
                <a:t>早期的经历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C4748"/>
                    </a:gs>
                    <a:gs pos="44000">
                      <a:srgbClr val="EA1718"/>
                    </a:gs>
                    <a:gs pos="100000">
                      <a:srgbClr val="FC4748"/>
                    </a:gs>
                  </a:gsLst>
                  <a:lin ang="54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36" name="图形"/>
            <p:cNvSpPr/>
            <p:nvPr/>
          </p:nvSpPr>
          <p:spPr>
            <a:xfrm>
              <a:off x="4239260" y="2414268"/>
              <a:ext cx="2084705" cy="167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毛泽东于五四前后接受马克思主义，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1920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年在湖南创建共产主义组织，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21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年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7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月毛主席出席中国共产党第一次代表大会</a:t>
              </a:r>
            </a:p>
          </p:txBody>
        </p:sp>
        <p:sp>
          <p:nvSpPr>
            <p:cNvPr id="37" name="图形"/>
            <p:cNvSpPr txBox="1"/>
            <p:nvPr/>
          </p:nvSpPr>
          <p:spPr>
            <a:xfrm>
              <a:off x="6860540" y="2066288"/>
              <a:ext cx="1822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gradFill>
                    <a:gsLst>
                      <a:gs pos="0">
                        <a:srgbClr val="FC4748"/>
                      </a:gs>
                      <a:gs pos="44000">
                        <a:srgbClr val="EA171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latin typeface="思源宋体 CN Heavy" panose="02020900000000000000" charset="-122"/>
                  <a:ea typeface="思源宋体 CN Heavy" panose="02020900000000000000" charset="-122"/>
                </a:rPr>
                <a:t>成立新中国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C4748"/>
                    </a:gs>
                    <a:gs pos="44000">
                      <a:srgbClr val="EA1718"/>
                    </a:gs>
                    <a:gs pos="100000">
                      <a:srgbClr val="FC4748"/>
                    </a:gs>
                  </a:gsLst>
                  <a:lin ang="54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38" name="图形"/>
            <p:cNvSpPr/>
            <p:nvPr/>
          </p:nvSpPr>
          <p:spPr>
            <a:xfrm>
              <a:off x="6860540" y="2414268"/>
              <a:ext cx="2084705" cy="1028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1949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年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10.1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日毛主席向全时间宣告中华人民共和国成立。</a:t>
              </a:r>
            </a:p>
          </p:txBody>
        </p:sp>
        <p:sp>
          <p:nvSpPr>
            <p:cNvPr id="39" name="图形"/>
            <p:cNvSpPr txBox="1"/>
            <p:nvPr/>
          </p:nvSpPr>
          <p:spPr>
            <a:xfrm>
              <a:off x="9583420" y="2058033"/>
              <a:ext cx="18224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C4748"/>
                      </a:gs>
                      <a:gs pos="44000">
                        <a:srgbClr val="EA171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取得的成果</a:t>
              </a:r>
            </a:p>
          </p:txBody>
        </p:sp>
        <p:sp>
          <p:nvSpPr>
            <p:cNvPr id="40" name="图形"/>
            <p:cNvSpPr/>
            <p:nvPr/>
          </p:nvSpPr>
          <p:spPr>
            <a:xfrm>
              <a:off x="9583420" y="2406013"/>
              <a:ext cx="2270125" cy="1383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他领导了中国共产党和中国人民解放军，建立了中华人民共和国，实现了民族独立和人民解放。</a:t>
              </a:r>
            </a:p>
          </p:txBody>
        </p:sp>
        <p:sp>
          <p:nvSpPr>
            <p:cNvPr id="42" name="图形"/>
            <p:cNvSpPr txBox="1"/>
            <p:nvPr/>
          </p:nvSpPr>
          <p:spPr>
            <a:xfrm>
              <a:off x="1565910" y="4888228"/>
              <a:ext cx="1822450" cy="29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思源黑体 CN Light" panose="020B0300000000000000" pitchFamily="34" charset="-122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3" name="图形"/>
            <p:cNvSpPr txBox="1"/>
            <p:nvPr/>
          </p:nvSpPr>
          <p:spPr>
            <a:xfrm>
              <a:off x="4239260" y="4888228"/>
              <a:ext cx="182245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4" name="图形"/>
            <p:cNvSpPr txBox="1"/>
            <p:nvPr/>
          </p:nvSpPr>
          <p:spPr>
            <a:xfrm>
              <a:off x="6860540" y="4888228"/>
              <a:ext cx="182245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5" name="图形"/>
            <p:cNvSpPr txBox="1"/>
            <p:nvPr/>
          </p:nvSpPr>
          <p:spPr>
            <a:xfrm>
              <a:off x="9533890" y="4888228"/>
              <a:ext cx="182245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86" name="图形 5"/>
            <p:cNvSpPr/>
            <p:nvPr/>
          </p:nvSpPr>
          <p:spPr>
            <a:xfrm>
              <a:off x="1265804" y="4104590"/>
              <a:ext cx="328433" cy="401416"/>
            </a:xfrm>
            <a:custGeom>
              <a:avLst/>
              <a:gdLst>
                <a:gd name="connsiteX0" fmla="*/ 233660 w 251097"/>
                <a:gd name="connsiteY0" fmla="*/ 306897 h 306897"/>
                <a:gd name="connsiteX1" fmla="*/ 17437 w 251097"/>
                <a:gd name="connsiteY1" fmla="*/ 306897 h 306897"/>
                <a:gd name="connsiteX2" fmla="*/ 0 w 251097"/>
                <a:gd name="connsiteY2" fmla="*/ 289460 h 306897"/>
                <a:gd name="connsiteX3" fmla="*/ 0 w 251097"/>
                <a:gd name="connsiteY3" fmla="*/ 17437 h 306897"/>
                <a:gd name="connsiteX4" fmla="*/ 17437 w 251097"/>
                <a:gd name="connsiteY4" fmla="*/ 0 h 306897"/>
                <a:gd name="connsiteX5" fmla="*/ 170040 w 251097"/>
                <a:gd name="connsiteY5" fmla="*/ 0 h 306897"/>
                <a:gd name="connsiteX6" fmla="*/ 182371 w 251097"/>
                <a:gd name="connsiteY6" fmla="*/ 5107 h 306897"/>
                <a:gd name="connsiteX7" fmla="*/ 245991 w 251097"/>
                <a:gd name="connsiteY7" fmla="*/ 68727 h 306897"/>
                <a:gd name="connsiteX8" fmla="*/ 251098 w 251097"/>
                <a:gd name="connsiteY8" fmla="*/ 81058 h 306897"/>
                <a:gd name="connsiteX9" fmla="*/ 251098 w 251097"/>
                <a:gd name="connsiteY9" fmla="*/ 289460 h 306897"/>
                <a:gd name="connsiteX10" fmla="*/ 233660 w 251097"/>
                <a:gd name="connsiteY10" fmla="*/ 306897 h 306897"/>
                <a:gd name="connsiteX11" fmla="*/ 17437 w 251097"/>
                <a:gd name="connsiteY11" fmla="*/ 13950 h 306897"/>
                <a:gd name="connsiteX12" fmla="*/ 13950 w 251097"/>
                <a:gd name="connsiteY12" fmla="*/ 17437 h 306897"/>
                <a:gd name="connsiteX13" fmla="*/ 13950 w 251097"/>
                <a:gd name="connsiteY13" fmla="*/ 289460 h 306897"/>
                <a:gd name="connsiteX14" fmla="*/ 17437 w 251097"/>
                <a:gd name="connsiteY14" fmla="*/ 292947 h 306897"/>
                <a:gd name="connsiteX15" fmla="*/ 233660 w 251097"/>
                <a:gd name="connsiteY15" fmla="*/ 292947 h 306897"/>
                <a:gd name="connsiteX16" fmla="*/ 237148 w 251097"/>
                <a:gd name="connsiteY16" fmla="*/ 289460 h 306897"/>
                <a:gd name="connsiteX17" fmla="*/ 237148 w 251097"/>
                <a:gd name="connsiteY17" fmla="*/ 83699 h 306897"/>
                <a:gd name="connsiteX18" fmla="*/ 184836 w 251097"/>
                <a:gd name="connsiteY18" fmla="*/ 83699 h 306897"/>
                <a:gd name="connsiteX19" fmla="*/ 167399 w 251097"/>
                <a:gd name="connsiteY19" fmla="*/ 66262 h 306897"/>
                <a:gd name="connsiteX20" fmla="*/ 167399 w 251097"/>
                <a:gd name="connsiteY20" fmla="*/ 13950 h 306897"/>
                <a:gd name="connsiteX21" fmla="*/ 181348 w 251097"/>
                <a:gd name="connsiteY21" fmla="*/ 23813 h 306897"/>
                <a:gd name="connsiteX22" fmla="*/ 181348 w 251097"/>
                <a:gd name="connsiteY22" fmla="*/ 66262 h 306897"/>
                <a:gd name="connsiteX23" fmla="*/ 184836 w 251097"/>
                <a:gd name="connsiteY23" fmla="*/ 69749 h 306897"/>
                <a:gd name="connsiteX24" fmla="*/ 227285 w 251097"/>
                <a:gd name="connsiteY24" fmla="*/ 69749 h 306897"/>
                <a:gd name="connsiteX25" fmla="*/ 188323 w 251097"/>
                <a:gd name="connsiteY25" fmla="*/ 237148 h 306897"/>
                <a:gd name="connsiteX26" fmla="*/ 62774 w 251097"/>
                <a:gd name="connsiteY26" fmla="*/ 237148 h 306897"/>
                <a:gd name="connsiteX27" fmla="*/ 55800 w 251097"/>
                <a:gd name="connsiteY27" fmla="*/ 230173 h 306897"/>
                <a:gd name="connsiteX28" fmla="*/ 62774 w 251097"/>
                <a:gd name="connsiteY28" fmla="*/ 223198 h 306897"/>
                <a:gd name="connsiteX29" fmla="*/ 188323 w 251097"/>
                <a:gd name="connsiteY29" fmla="*/ 223198 h 306897"/>
                <a:gd name="connsiteX30" fmla="*/ 195298 w 251097"/>
                <a:gd name="connsiteY30" fmla="*/ 230173 h 306897"/>
                <a:gd name="connsiteX31" fmla="*/ 188323 w 251097"/>
                <a:gd name="connsiteY31" fmla="*/ 237148 h 306897"/>
                <a:gd name="connsiteX32" fmla="*/ 188323 w 251097"/>
                <a:gd name="connsiteY32" fmla="*/ 167399 h 306897"/>
                <a:gd name="connsiteX33" fmla="*/ 62774 w 251097"/>
                <a:gd name="connsiteY33" fmla="*/ 167399 h 306897"/>
                <a:gd name="connsiteX34" fmla="*/ 55800 w 251097"/>
                <a:gd name="connsiteY34" fmla="*/ 160424 h 306897"/>
                <a:gd name="connsiteX35" fmla="*/ 62774 w 251097"/>
                <a:gd name="connsiteY35" fmla="*/ 153449 h 306897"/>
                <a:gd name="connsiteX36" fmla="*/ 188323 w 251097"/>
                <a:gd name="connsiteY36" fmla="*/ 153449 h 306897"/>
                <a:gd name="connsiteX37" fmla="*/ 195298 w 251097"/>
                <a:gd name="connsiteY37" fmla="*/ 160424 h 306897"/>
                <a:gd name="connsiteX38" fmla="*/ 188323 w 251097"/>
                <a:gd name="connsiteY38" fmla="*/ 167399 h 306897"/>
                <a:gd name="connsiteX39" fmla="*/ 118574 w 251097"/>
                <a:gd name="connsiteY39" fmla="*/ 83699 h 306897"/>
                <a:gd name="connsiteX40" fmla="*/ 62774 w 251097"/>
                <a:gd name="connsiteY40" fmla="*/ 83699 h 306897"/>
                <a:gd name="connsiteX41" fmla="*/ 55800 w 251097"/>
                <a:gd name="connsiteY41" fmla="*/ 76724 h 306897"/>
                <a:gd name="connsiteX42" fmla="*/ 62774 w 251097"/>
                <a:gd name="connsiteY42" fmla="*/ 69749 h 306897"/>
                <a:gd name="connsiteX43" fmla="*/ 118574 w 251097"/>
                <a:gd name="connsiteY43" fmla="*/ 69749 h 306897"/>
                <a:gd name="connsiteX44" fmla="*/ 125549 w 251097"/>
                <a:gd name="connsiteY44" fmla="*/ 76724 h 306897"/>
                <a:gd name="connsiteX45" fmla="*/ 118574 w 251097"/>
                <a:gd name="connsiteY45" fmla="*/ 83699 h 30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1097" h="306897">
                  <a:moveTo>
                    <a:pt x="233660" y="306897"/>
                  </a:moveTo>
                  <a:lnTo>
                    <a:pt x="17437" y="306897"/>
                  </a:lnTo>
                  <a:cubicBezTo>
                    <a:pt x="7811" y="306887"/>
                    <a:pt x="11" y="299086"/>
                    <a:pt x="0" y="289460"/>
                  </a:cubicBezTo>
                  <a:lnTo>
                    <a:pt x="0" y="17437"/>
                  </a:lnTo>
                  <a:cubicBezTo>
                    <a:pt x="11" y="7812"/>
                    <a:pt x="7811" y="11"/>
                    <a:pt x="17437" y="0"/>
                  </a:cubicBezTo>
                  <a:lnTo>
                    <a:pt x="170040" y="0"/>
                  </a:lnTo>
                  <a:cubicBezTo>
                    <a:pt x="174668" y="-13"/>
                    <a:pt x="179107" y="1826"/>
                    <a:pt x="182371" y="5107"/>
                  </a:cubicBezTo>
                  <a:lnTo>
                    <a:pt x="245991" y="68727"/>
                  </a:lnTo>
                  <a:cubicBezTo>
                    <a:pt x="249272" y="71990"/>
                    <a:pt x="251110" y="76430"/>
                    <a:pt x="251098" y="81058"/>
                  </a:cubicBezTo>
                  <a:lnTo>
                    <a:pt x="251098" y="289460"/>
                  </a:lnTo>
                  <a:cubicBezTo>
                    <a:pt x="251087" y="299086"/>
                    <a:pt x="243286" y="306887"/>
                    <a:pt x="233660" y="306897"/>
                  </a:cubicBezTo>
                  <a:close/>
                  <a:moveTo>
                    <a:pt x="17437" y="13950"/>
                  </a:moveTo>
                  <a:cubicBezTo>
                    <a:pt x="15511" y="13950"/>
                    <a:pt x="13950" y="15511"/>
                    <a:pt x="13950" y="17437"/>
                  </a:cubicBezTo>
                  <a:lnTo>
                    <a:pt x="13950" y="289460"/>
                  </a:lnTo>
                  <a:cubicBezTo>
                    <a:pt x="13950" y="291386"/>
                    <a:pt x="15511" y="292947"/>
                    <a:pt x="17437" y="292947"/>
                  </a:cubicBezTo>
                  <a:lnTo>
                    <a:pt x="233660" y="292947"/>
                  </a:lnTo>
                  <a:cubicBezTo>
                    <a:pt x="235587" y="292947"/>
                    <a:pt x="237148" y="291386"/>
                    <a:pt x="237148" y="289460"/>
                  </a:cubicBezTo>
                  <a:lnTo>
                    <a:pt x="237148" y="83699"/>
                  </a:lnTo>
                  <a:lnTo>
                    <a:pt x="184836" y="83699"/>
                  </a:lnTo>
                  <a:cubicBezTo>
                    <a:pt x="175210" y="83688"/>
                    <a:pt x="167409" y="75888"/>
                    <a:pt x="167399" y="66262"/>
                  </a:cubicBezTo>
                  <a:lnTo>
                    <a:pt x="167399" y="13950"/>
                  </a:lnTo>
                  <a:close/>
                  <a:moveTo>
                    <a:pt x="181348" y="23813"/>
                  </a:moveTo>
                  <a:lnTo>
                    <a:pt x="181348" y="66262"/>
                  </a:lnTo>
                  <a:cubicBezTo>
                    <a:pt x="181348" y="68188"/>
                    <a:pt x="182910" y="69749"/>
                    <a:pt x="184836" y="69749"/>
                  </a:cubicBezTo>
                  <a:lnTo>
                    <a:pt x="227285" y="69749"/>
                  </a:lnTo>
                  <a:close/>
                  <a:moveTo>
                    <a:pt x="188323" y="237148"/>
                  </a:moveTo>
                  <a:lnTo>
                    <a:pt x="62774" y="237148"/>
                  </a:lnTo>
                  <a:cubicBezTo>
                    <a:pt x="58922" y="237148"/>
                    <a:pt x="55800" y="234025"/>
                    <a:pt x="55800" y="230173"/>
                  </a:cubicBezTo>
                  <a:cubicBezTo>
                    <a:pt x="55800" y="226321"/>
                    <a:pt x="58922" y="223198"/>
                    <a:pt x="62774" y="223198"/>
                  </a:cubicBezTo>
                  <a:lnTo>
                    <a:pt x="188323" y="223198"/>
                  </a:lnTo>
                  <a:cubicBezTo>
                    <a:pt x="192175" y="223198"/>
                    <a:pt x="195298" y="226321"/>
                    <a:pt x="195298" y="230173"/>
                  </a:cubicBezTo>
                  <a:cubicBezTo>
                    <a:pt x="195298" y="234025"/>
                    <a:pt x="192175" y="237148"/>
                    <a:pt x="188323" y="237148"/>
                  </a:cubicBezTo>
                  <a:close/>
                  <a:moveTo>
                    <a:pt x="188323" y="167399"/>
                  </a:moveTo>
                  <a:lnTo>
                    <a:pt x="62774" y="167399"/>
                  </a:lnTo>
                  <a:cubicBezTo>
                    <a:pt x="58922" y="167399"/>
                    <a:pt x="55800" y="164276"/>
                    <a:pt x="55800" y="160424"/>
                  </a:cubicBezTo>
                  <a:cubicBezTo>
                    <a:pt x="55800" y="156571"/>
                    <a:pt x="58922" y="153449"/>
                    <a:pt x="62774" y="153449"/>
                  </a:cubicBezTo>
                  <a:lnTo>
                    <a:pt x="188323" y="153449"/>
                  </a:lnTo>
                  <a:cubicBezTo>
                    <a:pt x="192175" y="153449"/>
                    <a:pt x="195298" y="156571"/>
                    <a:pt x="195298" y="160424"/>
                  </a:cubicBezTo>
                  <a:cubicBezTo>
                    <a:pt x="195298" y="164276"/>
                    <a:pt x="192175" y="167399"/>
                    <a:pt x="188323" y="167399"/>
                  </a:cubicBezTo>
                  <a:close/>
                  <a:moveTo>
                    <a:pt x="118574" y="83699"/>
                  </a:moveTo>
                  <a:lnTo>
                    <a:pt x="62774" y="83699"/>
                  </a:lnTo>
                  <a:cubicBezTo>
                    <a:pt x="58922" y="83699"/>
                    <a:pt x="55800" y="80577"/>
                    <a:pt x="55800" y="76724"/>
                  </a:cubicBezTo>
                  <a:cubicBezTo>
                    <a:pt x="55800" y="72872"/>
                    <a:pt x="58922" y="69749"/>
                    <a:pt x="62774" y="69749"/>
                  </a:cubicBezTo>
                  <a:lnTo>
                    <a:pt x="118574" y="69749"/>
                  </a:lnTo>
                  <a:cubicBezTo>
                    <a:pt x="122426" y="69749"/>
                    <a:pt x="125549" y="72872"/>
                    <a:pt x="125549" y="76724"/>
                  </a:cubicBezTo>
                  <a:cubicBezTo>
                    <a:pt x="125549" y="80577"/>
                    <a:pt x="122426" y="83699"/>
                    <a:pt x="118574" y="836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图形 5"/>
            <p:cNvSpPr/>
            <p:nvPr/>
          </p:nvSpPr>
          <p:spPr>
            <a:xfrm>
              <a:off x="3918199" y="4104590"/>
              <a:ext cx="328433" cy="401416"/>
            </a:xfrm>
            <a:custGeom>
              <a:avLst/>
              <a:gdLst>
                <a:gd name="connsiteX0" fmla="*/ 233660 w 251097"/>
                <a:gd name="connsiteY0" fmla="*/ 306897 h 306897"/>
                <a:gd name="connsiteX1" fmla="*/ 17437 w 251097"/>
                <a:gd name="connsiteY1" fmla="*/ 306897 h 306897"/>
                <a:gd name="connsiteX2" fmla="*/ 0 w 251097"/>
                <a:gd name="connsiteY2" fmla="*/ 289460 h 306897"/>
                <a:gd name="connsiteX3" fmla="*/ 0 w 251097"/>
                <a:gd name="connsiteY3" fmla="*/ 17437 h 306897"/>
                <a:gd name="connsiteX4" fmla="*/ 17437 w 251097"/>
                <a:gd name="connsiteY4" fmla="*/ 0 h 306897"/>
                <a:gd name="connsiteX5" fmla="*/ 170040 w 251097"/>
                <a:gd name="connsiteY5" fmla="*/ 0 h 306897"/>
                <a:gd name="connsiteX6" fmla="*/ 182371 w 251097"/>
                <a:gd name="connsiteY6" fmla="*/ 5107 h 306897"/>
                <a:gd name="connsiteX7" fmla="*/ 245991 w 251097"/>
                <a:gd name="connsiteY7" fmla="*/ 68727 h 306897"/>
                <a:gd name="connsiteX8" fmla="*/ 251098 w 251097"/>
                <a:gd name="connsiteY8" fmla="*/ 81058 h 306897"/>
                <a:gd name="connsiteX9" fmla="*/ 251098 w 251097"/>
                <a:gd name="connsiteY9" fmla="*/ 289460 h 306897"/>
                <a:gd name="connsiteX10" fmla="*/ 233660 w 251097"/>
                <a:gd name="connsiteY10" fmla="*/ 306897 h 306897"/>
                <a:gd name="connsiteX11" fmla="*/ 17437 w 251097"/>
                <a:gd name="connsiteY11" fmla="*/ 13950 h 306897"/>
                <a:gd name="connsiteX12" fmla="*/ 13950 w 251097"/>
                <a:gd name="connsiteY12" fmla="*/ 17437 h 306897"/>
                <a:gd name="connsiteX13" fmla="*/ 13950 w 251097"/>
                <a:gd name="connsiteY13" fmla="*/ 289460 h 306897"/>
                <a:gd name="connsiteX14" fmla="*/ 17437 w 251097"/>
                <a:gd name="connsiteY14" fmla="*/ 292947 h 306897"/>
                <a:gd name="connsiteX15" fmla="*/ 233660 w 251097"/>
                <a:gd name="connsiteY15" fmla="*/ 292947 h 306897"/>
                <a:gd name="connsiteX16" fmla="*/ 237148 w 251097"/>
                <a:gd name="connsiteY16" fmla="*/ 289460 h 306897"/>
                <a:gd name="connsiteX17" fmla="*/ 237148 w 251097"/>
                <a:gd name="connsiteY17" fmla="*/ 83699 h 306897"/>
                <a:gd name="connsiteX18" fmla="*/ 184836 w 251097"/>
                <a:gd name="connsiteY18" fmla="*/ 83699 h 306897"/>
                <a:gd name="connsiteX19" fmla="*/ 167399 w 251097"/>
                <a:gd name="connsiteY19" fmla="*/ 66262 h 306897"/>
                <a:gd name="connsiteX20" fmla="*/ 167399 w 251097"/>
                <a:gd name="connsiteY20" fmla="*/ 13950 h 306897"/>
                <a:gd name="connsiteX21" fmla="*/ 181348 w 251097"/>
                <a:gd name="connsiteY21" fmla="*/ 23813 h 306897"/>
                <a:gd name="connsiteX22" fmla="*/ 181348 w 251097"/>
                <a:gd name="connsiteY22" fmla="*/ 66262 h 306897"/>
                <a:gd name="connsiteX23" fmla="*/ 184836 w 251097"/>
                <a:gd name="connsiteY23" fmla="*/ 69749 h 306897"/>
                <a:gd name="connsiteX24" fmla="*/ 227285 w 251097"/>
                <a:gd name="connsiteY24" fmla="*/ 69749 h 306897"/>
                <a:gd name="connsiteX25" fmla="*/ 188323 w 251097"/>
                <a:gd name="connsiteY25" fmla="*/ 237148 h 306897"/>
                <a:gd name="connsiteX26" fmla="*/ 62774 w 251097"/>
                <a:gd name="connsiteY26" fmla="*/ 237148 h 306897"/>
                <a:gd name="connsiteX27" fmla="*/ 55800 w 251097"/>
                <a:gd name="connsiteY27" fmla="*/ 230173 h 306897"/>
                <a:gd name="connsiteX28" fmla="*/ 62774 w 251097"/>
                <a:gd name="connsiteY28" fmla="*/ 223198 h 306897"/>
                <a:gd name="connsiteX29" fmla="*/ 188323 w 251097"/>
                <a:gd name="connsiteY29" fmla="*/ 223198 h 306897"/>
                <a:gd name="connsiteX30" fmla="*/ 195298 w 251097"/>
                <a:gd name="connsiteY30" fmla="*/ 230173 h 306897"/>
                <a:gd name="connsiteX31" fmla="*/ 188323 w 251097"/>
                <a:gd name="connsiteY31" fmla="*/ 237148 h 306897"/>
                <a:gd name="connsiteX32" fmla="*/ 188323 w 251097"/>
                <a:gd name="connsiteY32" fmla="*/ 167399 h 306897"/>
                <a:gd name="connsiteX33" fmla="*/ 62774 w 251097"/>
                <a:gd name="connsiteY33" fmla="*/ 167399 h 306897"/>
                <a:gd name="connsiteX34" fmla="*/ 55800 w 251097"/>
                <a:gd name="connsiteY34" fmla="*/ 160424 h 306897"/>
                <a:gd name="connsiteX35" fmla="*/ 62774 w 251097"/>
                <a:gd name="connsiteY35" fmla="*/ 153449 h 306897"/>
                <a:gd name="connsiteX36" fmla="*/ 188323 w 251097"/>
                <a:gd name="connsiteY36" fmla="*/ 153449 h 306897"/>
                <a:gd name="connsiteX37" fmla="*/ 195298 w 251097"/>
                <a:gd name="connsiteY37" fmla="*/ 160424 h 306897"/>
                <a:gd name="connsiteX38" fmla="*/ 188323 w 251097"/>
                <a:gd name="connsiteY38" fmla="*/ 167399 h 306897"/>
                <a:gd name="connsiteX39" fmla="*/ 118574 w 251097"/>
                <a:gd name="connsiteY39" fmla="*/ 83699 h 306897"/>
                <a:gd name="connsiteX40" fmla="*/ 62774 w 251097"/>
                <a:gd name="connsiteY40" fmla="*/ 83699 h 306897"/>
                <a:gd name="connsiteX41" fmla="*/ 55800 w 251097"/>
                <a:gd name="connsiteY41" fmla="*/ 76724 h 306897"/>
                <a:gd name="connsiteX42" fmla="*/ 62774 w 251097"/>
                <a:gd name="connsiteY42" fmla="*/ 69749 h 306897"/>
                <a:gd name="connsiteX43" fmla="*/ 118574 w 251097"/>
                <a:gd name="connsiteY43" fmla="*/ 69749 h 306897"/>
                <a:gd name="connsiteX44" fmla="*/ 125549 w 251097"/>
                <a:gd name="connsiteY44" fmla="*/ 76724 h 306897"/>
                <a:gd name="connsiteX45" fmla="*/ 118574 w 251097"/>
                <a:gd name="connsiteY45" fmla="*/ 83699 h 30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1097" h="306897">
                  <a:moveTo>
                    <a:pt x="233660" y="306897"/>
                  </a:moveTo>
                  <a:lnTo>
                    <a:pt x="17437" y="306897"/>
                  </a:lnTo>
                  <a:cubicBezTo>
                    <a:pt x="7811" y="306887"/>
                    <a:pt x="11" y="299086"/>
                    <a:pt x="0" y="289460"/>
                  </a:cubicBezTo>
                  <a:lnTo>
                    <a:pt x="0" y="17437"/>
                  </a:lnTo>
                  <a:cubicBezTo>
                    <a:pt x="11" y="7812"/>
                    <a:pt x="7811" y="11"/>
                    <a:pt x="17437" y="0"/>
                  </a:cubicBezTo>
                  <a:lnTo>
                    <a:pt x="170040" y="0"/>
                  </a:lnTo>
                  <a:cubicBezTo>
                    <a:pt x="174668" y="-13"/>
                    <a:pt x="179107" y="1826"/>
                    <a:pt x="182371" y="5107"/>
                  </a:cubicBezTo>
                  <a:lnTo>
                    <a:pt x="245991" y="68727"/>
                  </a:lnTo>
                  <a:cubicBezTo>
                    <a:pt x="249272" y="71990"/>
                    <a:pt x="251110" y="76430"/>
                    <a:pt x="251098" y="81058"/>
                  </a:cubicBezTo>
                  <a:lnTo>
                    <a:pt x="251098" y="289460"/>
                  </a:lnTo>
                  <a:cubicBezTo>
                    <a:pt x="251087" y="299086"/>
                    <a:pt x="243286" y="306887"/>
                    <a:pt x="233660" y="306897"/>
                  </a:cubicBezTo>
                  <a:close/>
                  <a:moveTo>
                    <a:pt x="17437" y="13950"/>
                  </a:moveTo>
                  <a:cubicBezTo>
                    <a:pt x="15511" y="13950"/>
                    <a:pt x="13950" y="15511"/>
                    <a:pt x="13950" y="17437"/>
                  </a:cubicBezTo>
                  <a:lnTo>
                    <a:pt x="13950" y="289460"/>
                  </a:lnTo>
                  <a:cubicBezTo>
                    <a:pt x="13950" y="291386"/>
                    <a:pt x="15511" y="292947"/>
                    <a:pt x="17437" y="292947"/>
                  </a:cubicBezTo>
                  <a:lnTo>
                    <a:pt x="233660" y="292947"/>
                  </a:lnTo>
                  <a:cubicBezTo>
                    <a:pt x="235587" y="292947"/>
                    <a:pt x="237148" y="291386"/>
                    <a:pt x="237148" y="289460"/>
                  </a:cubicBezTo>
                  <a:lnTo>
                    <a:pt x="237148" y="83699"/>
                  </a:lnTo>
                  <a:lnTo>
                    <a:pt x="184836" y="83699"/>
                  </a:lnTo>
                  <a:cubicBezTo>
                    <a:pt x="175210" y="83688"/>
                    <a:pt x="167409" y="75888"/>
                    <a:pt x="167399" y="66262"/>
                  </a:cubicBezTo>
                  <a:lnTo>
                    <a:pt x="167399" y="13950"/>
                  </a:lnTo>
                  <a:close/>
                  <a:moveTo>
                    <a:pt x="181348" y="23813"/>
                  </a:moveTo>
                  <a:lnTo>
                    <a:pt x="181348" y="66262"/>
                  </a:lnTo>
                  <a:cubicBezTo>
                    <a:pt x="181348" y="68188"/>
                    <a:pt x="182910" y="69749"/>
                    <a:pt x="184836" y="69749"/>
                  </a:cubicBezTo>
                  <a:lnTo>
                    <a:pt x="227285" y="69749"/>
                  </a:lnTo>
                  <a:close/>
                  <a:moveTo>
                    <a:pt x="188323" y="237148"/>
                  </a:moveTo>
                  <a:lnTo>
                    <a:pt x="62774" y="237148"/>
                  </a:lnTo>
                  <a:cubicBezTo>
                    <a:pt x="58922" y="237148"/>
                    <a:pt x="55800" y="234025"/>
                    <a:pt x="55800" y="230173"/>
                  </a:cubicBezTo>
                  <a:cubicBezTo>
                    <a:pt x="55800" y="226321"/>
                    <a:pt x="58922" y="223198"/>
                    <a:pt x="62774" y="223198"/>
                  </a:cubicBezTo>
                  <a:lnTo>
                    <a:pt x="188323" y="223198"/>
                  </a:lnTo>
                  <a:cubicBezTo>
                    <a:pt x="192175" y="223198"/>
                    <a:pt x="195298" y="226321"/>
                    <a:pt x="195298" y="230173"/>
                  </a:cubicBezTo>
                  <a:cubicBezTo>
                    <a:pt x="195298" y="234025"/>
                    <a:pt x="192175" y="237148"/>
                    <a:pt x="188323" y="237148"/>
                  </a:cubicBezTo>
                  <a:close/>
                  <a:moveTo>
                    <a:pt x="188323" y="167399"/>
                  </a:moveTo>
                  <a:lnTo>
                    <a:pt x="62774" y="167399"/>
                  </a:lnTo>
                  <a:cubicBezTo>
                    <a:pt x="58922" y="167399"/>
                    <a:pt x="55800" y="164276"/>
                    <a:pt x="55800" y="160424"/>
                  </a:cubicBezTo>
                  <a:cubicBezTo>
                    <a:pt x="55800" y="156571"/>
                    <a:pt x="58922" y="153449"/>
                    <a:pt x="62774" y="153449"/>
                  </a:cubicBezTo>
                  <a:lnTo>
                    <a:pt x="188323" y="153449"/>
                  </a:lnTo>
                  <a:cubicBezTo>
                    <a:pt x="192175" y="153449"/>
                    <a:pt x="195298" y="156571"/>
                    <a:pt x="195298" y="160424"/>
                  </a:cubicBezTo>
                  <a:cubicBezTo>
                    <a:pt x="195298" y="164276"/>
                    <a:pt x="192175" y="167399"/>
                    <a:pt x="188323" y="167399"/>
                  </a:cubicBezTo>
                  <a:close/>
                  <a:moveTo>
                    <a:pt x="118574" y="83699"/>
                  </a:moveTo>
                  <a:lnTo>
                    <a:pt x="62774" y="83699"/>
                  </a:lnTo>
                  <a:cubicBezTo>
                    <a:pt x="58922" y="83699"/>
                    <a:pt x="55800" y="80577"/>
                    <a:pt x="55800" y="76724"/>
                  </a:cubicBezTo>
                  <a:cubicBezTo>
                    <a:pt x="55800" y="72872"/>
                    <a:pt x="58922" y="69749"/>
                    <a:pt x="62774" y="69749"/>
                  </a:cubicBezTo>
                  <a:lnTo>
                    <a:pt x="118574" y="69749"/>
                  </a:lnTo>
                  <a:cubicBezTo>
                    <a:pt x="122426" y="69749"/>
                    <a:pt x="125549" y="72872"/>
                    <a:pt x="125549" y="76724"/>
                  </a:cubicBezTo>
                  <a:cubicBezTo>
                    <a:pt x="125549" y="80577"/>
                    <a:pt x="122426" y="83699"/>
                    <a:pt x="118574" y="836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图形 5"/>
            <p:cNvSpPr/>
            <p:nvPr/>
          </p:nvSpPr>
          <p:spPr>
            <a:xfrm>
              <a:off x="6550274" y="4104590"/>
              <a:ext cx="328433" cy="401416"/>
            </a:xfrm>
            <a:custGeom>
              <a:avLst/>
              <a:gdLst>
                <a:gd name="connsiteX0" fmla="*/ 233660 w 251097"/>
                <a:gd name="connsiteY0" fmla="*/ 306897 h 306897"/>
                <a:gd name="connsiteX1" fmla="*/ 17437 w 251097"/>
                <a:gd name="connsiteY1" fmla="*/ 306897 h 306897"/>
                <a:gd name="connsiteX2" fmla="*/ 0 w 251097"/>
                <a:gd name="connsiteY2" fmla="*/ 289460 h 306897"/>
                <a:gd name="connsiteX3" fmla="*/ 0 w 251097"/>
                <a:gd name="connsiteY3" fmla="*/ 17437 h 306897"/>
                <a:gd name="connsiteX4" fmla="*/ 17437 w 251097"/>
                <a:gd name="connsiteY4" fmla="*/ 0 h 306897"/>
                <a:gd name="connsiteX5" fmla="*/ 170040 w 251097"/>
                <a:gd name="connsiteY5" fmla="*/ 0 h 306897"/>
                <a:gd name="connsiteX6" fmla="*/ 182371 w 251097"/>
                <a:gd name="connsiteY6" fmla="*/ 5107 h 306897"/>
                <a:gd name="connsiteX7" fmla="*/ 245991 w 251097"/>
                <a:gd name="connsiteY7" fmla="*/ 68727 h 306897"/>
                <a:gd name="connsiteX8" fmla="*/ 251098 w 251097"/>
                <a:gd name="connsiteY8" fmla="*/ 81058 h 306897"/>
                <a:gd name="connsiteX9" fmla="*/ 251098 w 251097"/>
                <a:gd name="connsiteY9" fmla="*/ 289460 h 306897"/>
                <a:gd name="connsiteX10" fmla="*/ 233660 w 251097"/>
                <a:gd name="connsiteY10" fmla="*/ 306897 h 306897"/>
                <a:gd name="connsiteX11" fmla="*/ 17437 w 251097"/>
                <a:gd name="connsiteY11" fmla="*/ 13950 h 306897"/>
                <a:gd name="connsiteX12" fmla="*/ 13950 w 251097"/>
                <a:gd name="connsiteY12" fmla="*/ 17437 h 306897"/>
                <a:gd name="connsiteX13" fmla="*/ 13950 w 251097"/>
                <a:gd name="connsiteY13" fmla="*/ 289460 h 306897"/>
                <a:gd name="connsiteX14" fmla="*/ 17437 w 251097"/>
                <a:gd name="connsiteY14" fmla="*/ 292947 h 306897"/>
                <a:gd name="connsiteX15" fmla="*/ 233660 w 251097"/>
                <a:gd name="connsiteY15" fmla="*/ 292947 h 306897"/>
                <a:gd name="connsiteX16" fmla="*/ 237148 w 251097"/>
                <a:gd name="connsiteY16" fmla="*/ 289460 h 306897"/>
                <a:gd name="connsiteX17" fmla="*/ 237148 w 251097"/>
                <a:gd name="connsiteY17" fmla="*/ 83699 h 306897"/>
                <a:gd name="connsiteX18" fmla="*/ 184836 w 251097"/>
                <a:gd name="connsiteY18" fmla="*/ 83699 h 306897"/>
                <a:gd name="connsiteX19" fmla="*/ 167399 w 251097"/>
                <a:gd name="connsiteY19" fmla="*/ 66262 h 306897"/>
                <a:gd name="connsiteX20" fmla="*/ 167399 w 251097"/>
                <a:gd name="connsiteY20" fmla="*/ 13950 h 306897"/>
                <a:gd name="connsiteX21" fmla="*/ 181348 w 251097"/>
                <a:gd name="connsiteY21" fmla="*/ 23813 h 306897"/>
                <a:gd name="connsiteX22" fmla="*/ 181348 w 251097"/>
                <a:gd name="connsiteY22" fmla="*/ 66262 h 306897"/>
                <a:gd name="connsiteX23" fmla="*/ 184836 w 251097"/>
                <a:gd name="connsiteY23" fmla="*/ 69749 h 306897"/>
                <a:gd name="connsiteX24" fmla="*/ 227285 w 251097"/>
                <a:gd name="connsiteY24" fmla="*/ 69749 h 306897"/>
                <a:gd name="connsiteX25" fmla="*/ 188323 w 251097"/>
                <a:gd name="connsiteY25" fmla="*/ 237148 h 306897"/>
                <a:gd name="connsiteX26" fmla="*/ 62774 w 251097"/>
                <a:gd name="connsiteY26" fmla="*/ 237148 h 306897"/>
                <a:gd name="connsiteX27" fmla="*/ 55800 w 251097"/>
                <a:gd name="connsiteY27" fmla="*/ 230173 h 306897"/>
                <a:gd name="connsiteX28" fmla="*/ 62774 w 251097"/>
                <a:gd name="connsiteY28" fmla="*/ 223198 h 306897"/>
                <a:gd name="connsiteX29" fmla="*/ 188323 w 251097"/>
                <a:gd name="connsiteY29" fmla="*/ 223198 h 306897"/>
                <a:gd name="connsiteX30" fmla="*/ 195298 w 251097"/>
                <a:gd name="connsiteY30" fmla="*/ 230173 h 306897"/>
                <a:gd name="connsiteX31" fmla="*/ 188323 w 251097"/>
                <a:gd name="connsiteY31" fmla="*/ 237148 h 306897"/>
                <a:gd name="connsiteX32" fmla="*/ 188323 w 251097"/>
                <a:gd name="connsiteY32" fmla="*/ 167399 h 306897"/>
                <a:gd name="connsiteX33" fmla="*/ 62774 w 251097"/>
                <a:gd name="connsiteY33" fmla="*/ 167399 h 306897"/>
                <a:gd name="connsiteX34" fmla="*/ 55800 w 251097"/>
                <a:gd name="connsiteY34" fmla="*/ 160424 h 306897"/>
                <a:gd name="connsiteX35" fmla="*/ 62774 w 251097"/>
                <a:gd name="connsiteY35" fmla="*/ 153449 h 306897"/>
                <a:gd name="connsiteX36" fmla="*/ 188323 w 251097"/>
                <a:gd name="connsiteY36" fmla="*/ 153449 h 306897"/>
                <a:gd name="connsiteX37" fmla="*/ 195298 w 251097"/>
                <a:gd name="connsiteY37" fmla="*/ 160424 h 306897"/>
                <a:gd name="connsiteX38" fmla="*/ 188323 w 251097"/>
                <a:gd name="connsiteY38" fmla="*/ 167399 h 306897"/>
                <a:gd name="connsiteX39" fmla="*/ 118574 w 251097"/>
                <a:gd name="connsiteY39" fmla="*/ 83699 h 306897"/>
                <a:gd name="connsiteX40" fmla="*/ 62774 w 251097"/>
                <a:gd name="connsiteY40" fmla="*/ 83699 h 306897"/>
                <a:gd name="connsiteX41" fmla="*/ 55800 w 251097"/>
                <a:gd name="connsiteY41" fmla="*/ 76724 h 306897"/>
                <a:gd name="connsiteX42" fmla="*/ 62774 w 251097"/>
                <a:gd name="connsiteY42" fmla="*/ 69749 h 306897"/>
                <a:gd name="connsiteX43" fmla="*/ 118574 w 251097"/>
                <a:gd name="connsiteY43" fmla="*/ 69749 h 306897"/>
                <a:gd name="connsiteX44" fmla="*/ 125549 w 251097"/>
                <a:gd name="connsiteY44" fmla="*/ 76724 h 306897"/>
                <a:gd name="connsiteX45" fmla="*/ 118574 w 251097"/>
                <a:gd name="connsiteY45" fmla="*/ 83699 h 30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1097" h="306897">
                  <a:moveTo>
                    <a:pt x="233660" y="306897"/>
                  </a:moveTo>
                  <a:lnTo>
                    <a:pt x="17437" y="306897"/>
                  </a:lnTo>
                  <a:cubicBezTo>
                    <a:pt x="7811" y="306887"/>
                    <a:pt x="11" y="299086"/>
                    <a:pt x="0" y="289460"/>
                  </a:cubicBezTo>
                  <a:lnTo>
                    <a:pt x="0" y="17437"/>
                  </a:lnTo>
                  <a:cubicBezTo>
                    <a:pt x="11" y="7812"/>
                    <a:pt x="7811" y="11"/>
                    <a:pt x="17437" y="0"/>
                  </a:cubicBezTo>
                  <a:lnTo>
                    <a:pt x="170040" y="0"/>
                  </a:lnTo>
                  <a:cubicBezTo>
                    <a:pt x="174668" y="-13"/>
                    <a:pt x="179107" y="1826"/>
                    <a:pt x="182371" y="5107"/>
                  </a:cubicBezTo>
                  <a:lnTo>
                    <a:pt x="245991" y="68727"/>
                  </a:lnTo>
                  <a:cubicBezTo>
                    <a:pt x="249272" y="71990"/>
                    <a:pt x="251110" y="76430"/>
                    <a:pt x="251098" y="81058"/>
                  </a:cubicBezTo>
                  <a:lnTo>
                    <a:pt x="251098" y="289460"/>
                  </a:lnTo>
                  <a:cubicBezTo>
                    <a:pt x="251087" y="299086"/>
                    <a:pt x="243286" y="306887"/>
                    <a:pt x="233660" y="306897"/>
                  </a:cubicBezTo>
                  <a:close/>
                  <a:moveTo>
                    <a:pt x="17437" y="13950"/>
                  </a:moveTo>
                  <a:cubicBezTo>
                    <a:pt x="15511" y="13950"/>
                    <a:pt x="13950" y="15511"/>
                    <a:pt x="13950" y="17437"/>
                  </a:cubicBezTo>
                  <a:lnTo>
                    <a:pt x="13950" y="289460"/>
                  </a:lnTo>
                  <a:cubicBezTo>
                    <a:pt x="13950" y="291386"/>
                    <a:pt x="15511" y="292947"/>
                    <a:pt x="17437" y="292947"/>
                  </a:cubicBezTo>
                  <a:lnTo>
                    <a:pt x="233660" y="292947"/>
                  </a:lnTo>
                  <a:cubicBezTo>
                    <a:pt x="235587" y="292947"/>
                    <a:pt x="237148" y="291386"/>
                    <a:pt x="237148" y="289460"/>
                  </a:cubicBezTo>
                  <a:lnTo>
                    <a:pt x="237148" y="83699"/>
                  </a:lnTo>
                  <a:lnTo>
                    <a:pt x="184836" y="83699"/>
                  </a:lnTo>
                  <a:cubicBezTo>
                    <a:pt x="175210" y="83688"/>
                    <a:pt x="167409" y="75888"/>
                    <a:pt x="167399" y="66262"/>
                  </a:cubicBezTo>
                  <a:lnTo>
                    <a:pt x="167399" y="13950"/>
                  </a:lnTo>
                  <a:close/>
                  <a:moveTo>
                    <a:pt x="181348" y="23813"/>
                  </a:moveTo>
                  <a:lnTo>
                    <a:pt x="181348" y="66262"/>
                  </a:lnTo>
                  <a:cubicBezTo>
                    <a:pt x="181348" y="68188"/>
                    <a:pt x="182910" y="69749"/>
                    <a:pt x="184836" y="69749"/>
                  </a:cubicBezTo>
                  <a:lnTo>
                    <a:pt x="227285" y="69749"/>
                  </a:lnTo>
                  <a:close/>
                  <a:moveTo>
                    <a:pt x="188323" y="237148"/>
                  </a:moveTo>
                  <a:lnTo>
                    <a:pt x="62774" y="237148"/>
                  </a:lnTo>
                  <a:cubicBezTo>
                    <a:pt x="58922" y="237148"/>
                    <a:pt x="55800" y="234025"/>
                    <a:pt x="55800" y="230173"/>
                  </a:cubicBezTo>
                  <a:cubicBezTo>
                    <a:pt x="55800" y="226321"/>
                    <a:pt x="58922" y="223198"/>
                    <a:pt x="62774" y="223198"/>
                  </a:cubicBezTo>
                  <a:lnTo>
                    <a:pt x="188323" y="223198"/>
                  </a:lnTo>
                  <a:cubicBezTo>
                    <a:pt x="192175" y="223198"/>
                    <a:pt x="195298" y="226321"/>
                    <a:pt x="195298" y="230173"/>
                  </a:cubicBezTo>
                  <a:cubicBezTo>
                    <a:pt x="195298" y="234025"/>
                    <a:pt x="192175" y="237148"/>
                    <a:pt x="188323" y="237148"/>
                  </a:cubicBezTo>
                  <a:close/>
                  <a:moveTo>
                    <a:pt x="188323" y="167399"/>
                  </a:moveTo>
                  <a:lnTo>
                    <a:pt x="62774" y="167399"/>
                  </a:lnTo>
                  <a:cubicBezTo>
                    <a:pt x="58922" y="167399"/>
                    <a:pt x="55800" y="164276"/>
                    <a:pt x="55800" y="160424"/>
                  </a:cubicBezTo>
                  <a:cubicBezTo>
                    <a:pt x="55800" y="156571"/>
                    <a:pt x="58922" y="153449"/>
                    <a:pt x="62774" y="153449"/>
                  </a:cubicBezTo>
                  <a:lnTo>
                    <a:pt x="188323" y="153449"/>
                  </a:lnTo>
                  <a:cubicBezTo>
                    <a:pt x="192175" y="153449"/>
                    <a:pt x="195298" y="156571"/>
                    <a:pt x="195298" y="160424"/>
                  </a:cubicBezTo>
                  <a:cubicBezTo>
                    <a:pt x="195298" y="164276"/>
                    <a:pt x="192175" y="167399"/>
                    <a:pt x="188323" y="167399"/>
                  </a:cubicBezTo>
                  <a:close/>
                  <a:moveTo>
                    <a:pt x="118574" y="83699"/>
                  </a:moveTo>
                  <a:lnTo>
                    <a:pt x="62774" y="83699"/>
                  </a:lnTo>
                  <a:cubicBezTo>
                    <a:pt x="58922" y="83699"/>
                    <a:pt x="55800" y="80577"/>
                    <a:pt x="55800" y="76724"/>
                  </a:cubicBezTo>
                  <a:cubicBezTo>
                    <a:pt x="55800" y="72872"/>
                    <a:pt x="58922" y="69749"/>
                    <a:pt x="62774" y="69749"/>
                  </a:cubicBezTo>
                  <a:lnTo>
                    <a:pt x="118574" y="69749"/>
                  </a:lnTo>
                  <a:cubicBezTo>
                    <a:pt x="122426" y="69749"/>
                    <a:pt x="125549" y="72872"/>
                    <a:pt x="125549" y="76724"/>
                  </a:cubicBezTo>
                  <a:cubicBezTo>
                    <a:pt x="125549" y="80577"/>
                    <a:pt x="122426" y="83699"/>
                    <a:pt x="118574" y="836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图形 5"/>
            <p:cNvSpPr/>
            <p:nvPr/>
          </p:nvSpPr>
          <p:spPr>
            <a:xfrm>
              <a:off x="9188381" y="4104590"/>
              <a:ext cx="328433" cy="401416"/>
            </a:xfrm>
            <a:custGeom>
              <a:avLst/>
              <a:gdLst>
                <a:gd name="connsiteX0" fmla="*/ 233660 w 251097"/>
                <a:gd name="connsiteY0" fmla="*/ 306897 h 306897"/>
                <a:gd name="connsiteX1" fmla="*/ 17437 w 251097"/>
                <a:gd name="connsiteY1" fmla="*/ 306897 h 306897"/>
                <a:gd name="connsiteX2" fmla="*/ 0 w 251097"/>
                <a:gd name="connsiteY2" fmla="*/ 289460 h 306897"/>
                <a:gd name="connsiteX3" fmla="*/ 0 w 251097"/>
                <a:gd name="connsiteY3" fmla="*/ 17437 h 306897"/>
                <a:gd name="connsiteX4" fmla="*/ 17437 w 251097"/>
                <a:gd name="connsiteY4" fmla="*/ 0 h 306897"/>
                <a:gd name="connsiteX5" fmla="*/ 170040 w 251097"/>
                <a:gd name="connsiteY5" fmla="*/ 0 h 306897"/>
                <a:gd name="connsiteX6" fmla="*/ 182371 w 251097"/>
                <a:gd name="connsiteY6" fmla="*/ 5107 h 306897"/>
                <a:gd name="connsiteX7" fmla="*/ 245991 w 251097"/>
                <a:gd name="connsiteY7" fmla="*/ 68727 h 306897"/>
                <a:gd name="connsiteX8" fmla="*/ 251098 w 251097"/>
                <a:gd name="connsiteY8" fmla="*/ 81058 h 306897"/>
                <a:gd name="connsiteX9" fmla="*/ 251098 w 251097"/>
                <a:gd name="connsiteY9" fmla="*/ 289460 h 306897"/>
                <a:gd name="connsiteX10" fmla="*/ 233660 w 251097"/>
                <a:gd name="connsiteY10" fmla="*/ 306897 h 306897"/>
                <a:gd name="connsiteX11" fmla="*/ 17437 w 251097"/>
                <a:gd name="connsiteY11" fmla="*/ 13950 h 306897"/>
                <a:gd name="connsiteX12" fmla="*/ 13950 w 251097"/>
                <a:gd name="connsiteY12" fmla="*/ 17437 h 306897"/>
                <a:gd name="connsiteX13" fmla="*/ 13950 w 251097"/>
                <a:gd name="connsiteY13" fmla="*/ 289460 h 306897"/>
                <a:gd name="connsiteX14" fmla="*/ 17437 w 251097"/>
                <a:gd name="connsiteY14" fmla="*/ 292947 h 306897"/>
                <a:gd name="connsiteX15" fmla="*/ 233660 w 251097"/>
                <a:gd name="connsiteY15" fmla="*/ 292947 h 306897"/>
                <a:gd name="connsiteX16" fmla="*/ 237148 w 251097"/>
                <a:gd name="connsiteY16" fmla="*/ 289460 h 306897"/>
                <a:gd name="connsiteX17" fmla="*/ 237148 w 251097"/>
                <a:gd name="connsiteY17" fmla="*/ 83699 h 306897"/>
                <a:gd name="connsiteX18" fmla="*/ 184836 w 251097"/>
                <a:gd name="connsiteY18" fmla="*/ 83699 h 306897"/>
                <a:gd name="connsiteX19" fmla="*/ 167399 w 251097"/>
                <a:gd name="connsiteY19" fmla="*/ 66262 h 306897"/>
                <a:gd name="connsiteX20" fmla="*/ 167399 w 251097"/>
                <a:gd name="connsiteY20" fmla="*/ 13950 h 306897"/>
                <a:gd name="connsiteX21" fmla="*/ 181348 w 251097"/>
                <a:gd name="connsiteY21" fmla="*/ 23813 h 306897"/>
                <a:gd name="connsiteX22" fmla="*/ 181348 w 251097"/>
                <a:gd name="connsiteY22" fmla="*/ 66262 h 306897"/>
                <a:gd name="connsiteX23" fmla="*/ 184836 w 251097"/>
                <a:gd name="connsiteY23" fmla="*/ 69749 h 306897"/>
                <a:gd name="connsiteX24" fmla="*/ 227285 w 251097"/>
                <a:gd name="connsiteY24" fmla="*/ 69749 h 306897"/>
                <a:gd name="connsiteX25" fmla="*/ 188323 w 251097"/>
                <a:gd name="connsiteY25" fmla="*/ 237148 h 306897"/>
                <a:gd name="connsiteX26" fmla="*/ 62774 w 251097"/>
                <a:gd name="connsiteY26" fmla="*/ 237148 h 306897"/>
                <a:gd name="connsiteX27" fmla="*/ 55800 w 251097"/>
                <a:gd name="connsiteY27" fmla="*/ 230173 h 306897"/>
                <a:gd name="connsiteX28" fmla="*/ 62774 w 251097"/>
                <a:gd name="connsiteY28" fmla="*/ 223198 h 306897"/>
                <a:gd name="connsiteX29" fmla="*/ 188323 w 251097"/>
                <a:gd name="connsiteY29" fmla="*/ 223198 h 306897"/>
                <a:gd name="connsiteX30" fmla="*/ 195298 w 251097"/>
                <a:gd name="connsiteY30" fmla="*/ 230173 h 306897"/>
                <a:gd name="connsiteX31" fmla="*/ 188323 w 251097"/>
                <a:gd name="connsiteY31" fmla="*/ 237148 h 306897"/>
                <a:gd name="connsiteX32" fmla="*/ 188323 w 251097"/>
                <a:gd name="connsiteY32" fmla="*/ 167399 h 306897"/>
                <a:gd name="connsiteX33" fmla="*/ 62774 w 251097"/>
                <a:gd name="connsiteY33" fmla="*/ 167399 h 306897"/>
                <a:gd name="connsiteX34" fmla="*/ 55800 w 251097"/>
                <a:gd name="connsiteY34" fmla="*/ 160424 h 306897"/>
                <a:gd name="connsiteX35" fmla="*/ 62774 w 251097"/>
                <a:gd name="connsiteY35" fmla="*/ 153449 h 306897"/>
                <a:gd name="connsiteX36" fmla="*/ 188323 w 251097"/>
                <a:gd name="connsiteY36" fmla="*/ 153449 h 306897"/>
                <a:gd name="connsiteX37" fmla="*/ 195298 w 251097"/>
                <a:gd name="connsiteY37" fmla="*/ 160424 h 306897"/>
                <a:gd name="connsiteX38" fmla="*/ 188323 w 251097"/>
                <a:gd name="connsiteY38" fmla="*/ 167399 h 306897"/>
                <a:gd name="connsiteX39" fmla="*/ 118574 w 251097"/>
                <a:gd name="connsiteY39" fmla="*/ 83699 h 306897"/>
                <a:gd name="connsiteX40" fmla="*/ 62774 w 251097"/>
                <a:gd name="connsiteY40" fmla="*/ 83699 h 306897"/>
                <a:gd name="connsiteX41" fmla="*/ 55800 w 251097"/>
                <a:gd name="connsiteY41" fmla="*/ 76724 h 306897"/>
                <a:gd name="connsiteX42" fmla="*/ 62774 w 251097"/>
                <a:gd name="connsiteY42" fmla="*/ 69749 h 306897"/>
                <a:gd name="connsiteX43" fmla="*/ 118574 w 251097"/>
                <a:gd name="connsiteY43" fmla="*/ 69749 h 306897"/>
                <a:gd name="connsiteX44" fmla="*/ 125549 w 251097"/>
                <a:gd name="connsiteY44" fmla="*/ 76724 h 306897"/>
                <a:gd name="connsiteX45" fmla="*/ 118574 w 251097"/>
                <a:gd name="connsiteY45" fmla="*/ 83699 h 30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1097" h="306897">
                  <a:moveTo>
                    <a:pt x="233660" y="306897"/>
                  </a:moveTo>
                  <a:lnTo>
                    <a:pt x="17437" y="306897"/>
                  </a:lnTo>
                  <a:cubicBezTo>
                    <a:pt x="7811" y="306887"/>
                    <a:pt x="11" y="299086"/>
                    <a:pt x="0" y="289460"/>
                  </a:cubicBezTo>
                  <a:lnTo>
                    <a:pt x="0" y="17437"/>
                  </a:lnTo>
                  <a:cubicBezTo>
                    <a:pt x="11" y="7812"/>
                    <a:pt x="7811" y="11"/>
                    <a:pt x="17437" y="0"/>
                  </a:cubicBezTo>
                  <a:lnTo>
                    <a:pt x="170040" y="0"/>
                  </a:lnTo>
                  <a:cubicBezTo>
                    <a:pt x="174668" y="-13"/>
                    <a:pt x="179107" y="1826"/>
                    <a:pt x="182371" y="5107"/>
                  </a:cubicBezTo>
                  <a:lnTo>
                    <a:pt x="245991" y="68727"/>
                  </a:lnTo>
                  <a:cubicBezTo>
                    <a:pt x="249272" y="71990"/>
                    <a:pt x="251110" y="76430"/>
                    <a:pt x="251098" y="81058"/>
                  </a:cubicBezTo>
                  <a:lnTo>
                    <a:pt x="251098" y="289460"/>
                  </a:lnTo>
                  <a:cubicBezTo>
                    <a:pt x="251087" y="299086"/>
                    <a:pt x="243286" y="306887"/>
                    <a:pt x="233660" y="306897"/>
                  </a:cubicBezTo>
                  <a:close/>
                  <a:moveTo>
                    <a:pt x="17437" y="13950"/>
                  </a:moveTo>
                  <a:cubicBezTo>
                    <a:pt x="15511" y="13950"/>
                    <a:pt x="13950" y="15511"/>
                    <a:pt x="13950" y="17437"/>
                  </a:cubicBezTo>
                  <a:lnTo>
                    <a:pt x="13950" y="289460"/>
                  </a:lnTo>
                  <a:cubicBezTo>
                    <a:pt x="13950" y="291386"/>
                    <a:pt x="15511" y="292947"/>
                    <a:pt x="17437" y="292947"/>
                  </a:cubicBezTo>
                  <a:lnTo>
                    <a:pt x="233660" y="292947"/>
                  </a:lnTo>
                  <a:cubicBezTo>
                    <a:pt x="235587" y="292947"/>
                    <a:pt x="237148" y="291386"/>
                    <a:pt x="237148" y="289460"/>
                  </a:cubicBezTo>
                  <a:lnTo>
                    <a:pt x="237148" y="83699"/>
                  </a:lnTo>
                  <a:lnTo>
                    <a:pt x="184836" y="83699"/>
                  </a:lnTo>
                  <a:cubicBezTo>
                    <a:pt x="175210" y="83688"/>
                    <a:pt x="167409" y="75888"/>
                    <a:pt x="167399" y="66262"/>
                  </a:cubicBezTo>
                  <a:lnTo>
                    <a:pt x="167399" y="13950"/>
                  </a:lnTo>
                  <a:close/>
                  <a:moveTo>
                    <a:pt x="181348" y="23813"/>
                  </a:moveTo>
                  <a:lnTo>
                    <a:pt x="181348" y="66262"/>
                  </a:lnTo>
                  <a:cubicBezTo>
                    <a:pt x="181348" y="68188"/>
                    <a:pt x="182910" y="69749"/>
                    <a:pt x="184836" y="69749"/>
                  </a:cubicBezTo>
                  <a:lnTo>
                    <a:pt x="227285" y="69749"/>
                  </a:lnTo>
                  <a:close/>
                  <a:moveTo>
                    <a:pt x="188323" y="237148"/>
                  </a:moveTo>
                  <a:lnTo>
                    <a:pt x="62774" y="237148"/>
                  </a:lnTo>
                  <a:cubicBezTo>
                    <a:pt x="58922" y="237148"/>
                    <a:pt x="55800" y="234025"/>
                    <a:pt x="55800" y="230173"/>
                  </a:cubicBezTo>
                  <a:cubicBezTo>
                    <a:pt x="55800" y="226321"/>
                    <a:pt x="58922" y="223198"/>
                    <a:pt x="62774" y="223198"/>
                  </a:cubicBezTo>
                  <a:lnTo>
                    <a:pt x="188323" y="223198"/>
                  </a:lnTo>
                  <a:cubicBezTo>
                    <a:pt x="192175" y="223198"/>
                    <a:pt x="195298" y="226321"/>
                    <a:pt x="195298" y="230173"/>
                  </a:cubicBezTo>
                  <a:cubicBezTo>
                    <a:pt x="195298" y="234025"/>
                    <a:pt x="192175" y="237148"/>
                    <a:pt x="188323" y="237148"/>
                  </a:cubicBezTo>
                  <a:close/>
                  <a:moveTo>
                    <a:pt x="188323" y="167399"/>
                  </a:moveTo>
                  <a:lnTo>
                    <a:pt x="62774" y="167399"/>
                  </a:lnTo>
                  <a:cubicBezTo>
                    <a:pt x="58922" y="167399"/>
                    <a:pt x="55800" y="164276"/>
                    <a:pt x="55800" y="160424"/>
                  </a:cubicBezTo>
                  <a:cubicBezTo>
                    <a:pt x="55800" y="156571"/>
                    <a:pt x="58922" y="153449"/>
                    <a:pt x="62774" y="153449"/>
                  </a:cubicBezTo>
                  <a:lnTo>
                    <a:pt x="188323" y="153449"/>
                  </a:lnTo>
                  <a:cubicBezTo>
                    <a:pt x="192175" y="153449"/>
                    <a:pt x="195298" y="156571"/>
                    <a:pt x="195298" y="160424"/>
                  </a:cubicBezTo>
                  <a:cubicBezTo>
                    <a:pt x="195298" y="164276"/>
                    <a:pt x="192175" y="167399"/>
                    <a:pt x="188323" y="167399"/>
                  </a:cubicBezTo>
                  <a:close/>
                  <a:moveTo>
                    <a:pt x="118574" y="83699"/>
                  </a:moveTo>
                  <a:lnTo>
                    <a:pt x="62774" y="83699"/>
                  </a:lnTo>
                  <a:cubicBezTo>
                    <a:pt x="58922" y="83699"/>
                    <a:pt x="55800" y="80577"/>
                    <a:pt x="55800" y="76724"/>
                  </a:cubicBezTo>
                  <a:cubicBezTo>
                    <a:pt x="55800" y="72872"/>
                    <a:pt x="58922" y="69749"/>
                    <a:pt x="62774" y="69749"/>
                  </a:cubicBezTo>
                  <a:lnTo>
                    <a:pt x="118574" y="69749"/>
                  </a:lnTo>
                  <a:cubicBezTo>
                    <a:pt x="122426" y="69749"/>
                    <a:pt x="125549" y="72872"/>
                    <a:pt x="125549" y="76724"/>
                  </a:cubicBezTo>
                  <a:cubicBezTo>
                    <a:pt x="125549" y="80577"/>
                    <a:pt x="122426" y="83699"/>
                    <a:pt x="118574" y="836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0" y="-7827"/>
            <a:ext cx="11618595" cy="1007110"/>
            <a:chOff x="0" y="-7827"/>
            <a:chExt cx="11618595" cy="1007110"/>
          </a:xfrm>
        </p:grpSpPr>
        <p:sp>
          <p:nvSpPr>
            <p:cNvPr id="102" name="文本框 101"/>
            <p:cNvSpPr txBox="1"/>
            <p:nvPr/>
          </p:nvSpPr>
          <p:spPr>
            <a:xfrm>
              <a:off x="4077970" y="477313"/>
              <a:ext cx="3590925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dirty="0">
                  <a:gradFill>
                    <a:gsLst>
                      <a:gs pos="514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 早年经历与成长</a:t>
              </a:r>
            </a:p>
          </p:txBody>
        </p:sp>
        <p:cxnSp>
          <p:nvCxnSpPr>
            <p:cNvPr id="103" name="直接连接符 102"/>
            <p:cNvCxnSpPr/>
            <p:nvPr/>
          </p:nvCxnSpPr>
          <p:spPr>
            <a:xfrm flipH="1">
              <a:off x="8925312" y="738955"/>
              <a:ext cx="1030207" cy="0"/>
            </a:xfrm>
            <a:prstGeom prst="line">
              <a:avLst/>
            </a:prstGeom>
            <a:ln>
              <a:solidFill>
                <a:srgbClr val="FC47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组合 103"/>
            <p:cNvGrpSpPr/>
            <p:nvPr/>
          </p:nvGrpSpPr>
          <p:grpSpPr>
            <a:xfrm flipH="1">
              <a:off x="8336456" y="655497"/>
              <a:ext cx="506504" cy="166916"/>
              <a:chOff x="3207904" y="3324074"/>
              <a:chExt cx="506504" cy="166916"/>
            </a:xfrm>
            <a:gradFill>
              <a:gsLst>
                <a:gs pos="48600">
                  <a:srgbClr val="EA1718"/>
                </a:gs>
                <a:gs pos="0">
                  <a:srgbClr val="FC4748"/>
                </a:gs>
                <a:gs pos="100000">
                  <a:srgbClr val="FC4748"/>
                </a:gs>
              </a:gsLst>
              <a:lin ang="5400000" scaled="1"/>
            </a:gradFill>
          </p:grpSpPr>
          <p:sp>
            <p:nvSpPr>
              <p:cNvPr id="110" name="星形: 五角 109"/>
              <p:cNvSpPr/>
              <p:nvPr/>
            </p:nvSpPr>
            <p:spPr>
              <a:xfrm>
                <a:off x="3377698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CN" altLang="en-US" sz="1350" dirty="0">
                  <a:solidFill>
                    <a:srgbClr val="FFFFFF"/>
                  </a:solidFill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11" name="星形: 五角 110"/>
              <p:cNvSpPr/>
              <p:nvPr/>
            </p:nvSpPr>
            <p:spPr>
              <a:xfrm>
                <a:off x="3547492" y="3324074"/>
                <a:ext cx="166916" cy="166916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CN" altLang="en-US" sz="1350" dirty="0">
                  <a:solidFill>
                    <a:srgbClr val="FFFFFF"/>
                  </a:solidFill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12" name="星形: 五角 111"/>
              <p:cNvSpPr/>
              <p:nvPr/>
            </p:nvSpPr>
            <p:spPr>
              <a:xfrm>
                <a:off x="3207904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CN" altLang="en-US" sz="1350" dirty="0">
                  <a:solidFill>
                    <a:srgbClr val="FFFFFF"/>
                  </a:solidFill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3349040" y="655497"/>
              <a:ext cx="506504" cy="166916"/>
              <a:chOff x="3207904" y="3324074"/>
              <a:chExt cx="506504" cy="166916"/>
            </a:xfrm>
            <a:gradFill>
              <a:gsLst>
                <a:gs pos="48600">
                  <a:srgbClr val="EA1718"/>
                </a:gs>
                <a:gs pos="0">
                  <a:srgbClr val="FC4748"/>
                </a:gs>
                <a:gs pos="100000">
                  <a:srgbClr val="FC4748"/>
                </a:gs>
              </a:gsLst>
              <a:lin ang="5400000" scaled="1"/>
            </a:gradFill>
          </p:grpSpPr>
          <p:sp>
            <p:nvSpPr>
              <p:cNvPr id="107" name="星形: 五角 106"/>
              <p:cNvSpPr/>
              <p:nvPr/>
            </p:nvSpPr>
            <p:spPr>
              <a:xfrm>
                <a:off x="3377698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星形: 五角 107"/>
              <p:cNvSpPr/>
              <p:nvPr/>
            </p:nvSpPr>
            <p:spPr>
              <a:xfrm>
                <a:off x="3547492" y="3324074"/>
                <a:ext cx="166916" cy="166916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9" name="星形: 五角 108"/>
              <p:cNvSpPr/>
              <p:nvPr/>
            </p:nvSpPr>
            <p:spPr>
              <a:xfrm>
                <a:off x="3207904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6" name="直接连接符 105"/>
            <p:cNvCxnSpPr/>
            <p:nvPr/>
          </p:nvCxnSpPr>
          <p:spPr>
            <a:xfrm flipH="1">
              <a:off x="2236481" y="738955"/>
              <a:ext cx="1030207" cy="0"/>
            </a:xfrm>
            <a:prstGeom prst="line">
              <a:avLst/>
            </a:prstGeom>
            <a:ln>
              <a:solidFill>
                <a:srgbClr val="FC47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图片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31" y="487923"/>
              <a:ext cx="1460264" cy="355374"/>
            </a:xfrm>
            <a:prstGeom prst="rect">
              <a:avLst/>
            </a:prstGeom>
          </p:spPr>
        </p:pic>
        <p:pic>
          <p:nvPicPr>
            <p:cNvPr id="114" name="图片 1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7827"/>
              <a:ext cx="2343716" cy="975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194"/>
            <a:ext cx="12191999" cy="6858000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-3610889" y="5210879"/>
            <a:ext cx="112637" cy="1428789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3849370" y="477520"/>
            <a:ext cx="45065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gradFill>
                  <a:gsLst>
                    <a:gs pos="514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lin ang="5400000" scaled="1"/>
                </a:gradFill>
                <a:latin typeface="+mj-ea"/>
                <a:ea typeface="+mj-ea"/>
              </a:rPr>
              <a:t>特里尔《毛泽东传》的启示</a:t>
            </a:r>
          </a:p>
        </p:txBody>
      </p:sp>
      <p:cxnSp>
        <p:nvCxnSpPr>
          <p:cNvPr id="103" name="直接连接符 102"/>
          <p:cNvCxnSpPr/>
          <p:nvPr/>
        </p:nvCxnSpPr>
        <p:spPr>
          <a:xfrm flipH="1">
            <a:off x="8925312" y="738955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组合 103"/>
          <p:cNvGrpSpPr/>
          <p:nvPr/>
        </p:nvGrpSpPr>
        <p:grpSpPr>
          <a:xfrm flipH="1">
            <a:off x="8336456" y="655497"/>
            <a:ext cx="506504" cy="166916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110" name="星形: 五角 109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11" name="星形: 五角 110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12" name="星形: 五角 111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349040" y="655497"/>
            <a:ext cx="506504" cy="166916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107" name="星形: 五角 106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星形: 五角 107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9" name="星形: 五角 108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6" name="直接连接符 105"/>
          <p:cNvCxnSpPr/>
          <p:nvPr/>
        </p:nvCxnSpPr>
        <p:spPr>
          <a:xfrm flipH="1">
            <a:off x="2236481" y="738955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图片 1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331" y="487923"/>
            <a:ext cx="1460264" cy="355374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sp>
        <p:nvSpPr>
          <p:cNvPr id="126" name="文本框 125"/>
          <p:cNvSpPr txBox="1"/>
          <p:nvPr/>
        </p:nvSpPr>
        <p:spPr>
          <a:xfrm>
            <a:off x="1550171" y="1234743"/>
            <a:ext cx="9410836" cy="588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伟大领袖的领袖人物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毛泽东</a:t>
            </a:r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2582545" y="2873375"/>
            <a:ext cx="2961640" cy="17583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毛泽东展现出的领袖气质令人敬仰，同时他也有普通人的一面，充满人性光辉。毛泽东的领袖气质不仅在中国革命和建设时期发挥了重要作用，也对后来的中国领导人产生了深远影响。</a:t>
            </a: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2583011" y="2463776"/>
            <a:ext cx="4984349" cy="38173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F8B938"/>
              </a:buClr>
              <a:buSzPct val="70000"/>
            </a:pPr>
            <a:r>
              <a:rPr lang="zh-CN" altLang="en-US" sz="2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领袖气质与人性光辉</a:t>
            </a: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380730" y="2873375"/>
            <a:ext cx="3811270" cy="1762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毛泽东对信仰的坚定令人敬佩，而他的情感世界也同样丰富多彩，充满温情与柔情。他坚信马克思主义是实现国家独立和人民解放的科学真理，是中国革命和建设的指导思想。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557091" y="2463989"/>
            <a:ext cx="4984349" cy="38173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F8B938"/>
              </a:buClr>
              <a:buSzPct val="70000"/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坚定信仰与情感世界</a:t>
            </a:r>
          </a:p>
        </p:txBody>
      </p:sp>
      <p:pic>
        <p:nvPicPr>
          <p:cNvPr id="1028" name="Picture 4" descr="毛泽东60年代照片 (7)--图片--人民网">
            <a:extLst>
              <a:ext uri="{FF2B5EF4-FFF2-40B4-BE49-F238E27FC236}">
                <a16:creationId xmlns:a16="http://schemas.microsoft.com/office/drawing/2014/main" id="{DC834674-19CD-6B04-C568-AD2B3C82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1" y="2591505"/>
            <a:ext cx="1571668" cy="218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毛泽东_360百科">
            <a:extLst>
              <a:ext uri="{FF2B5EF4-FFF2-40B4-BE49-F238E27FC236}">
                <a16:creationId xmlns:a16="http://schemas.microsoft.com/office/drawing/2014/main" id="{23727980-DED2-B487-9223-01CC6CA1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72" y="2463776"/>
            <a:ext cx="1929253" cy="24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-22630" y="3428999"/>
            <a:ext cx="12192000" cy="3429001"/>
          </a:xfrm>
          <a:prstGeom prst="rect">
            <a:avLst/>
          </a:prstGeom>
          <a:blipFill dpi="0" rotWithShape="1">
            <a:blip r:embed="rId20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grpSp>
        <p:nvGrpSpPr>
          <p:cNvPr id="116" name="组合 115"/>
          <p:cNvGrpSpPr/>
          <p:nvPr/>
        </p:nvGrpSpPr>
        <p:grpSpPr>
          <a:xfrm>
            <a:off x="0" y="-7827"/>
            <a:ext cx="11618595" cy="1007110"/>
            <a:chOff x="0" y="-7827"/>
            <a:chExt cx="11618595" cy="1007110"/>
          </a:xfrm>
        </p:grpSpPr>
        <p:sp>
          <p:nvSpPr>
            <p:cNvPr id="102" name="文本框 101"/>
            <p:cNvSpPr txBox="1"/>
            <p:nvPr/>
          </p:nvSpPr>
          <p:spPr>
            <a:xfrm>
              <a:off x="4130040" y="477313"/>
              <a:ext cx="3783965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dirty="0">
                  <a:gradFill>
                    <a:gsLst>
                      <a:gs pos="514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 革命岁月的艰辛</a:t>
              </a:r>
            </a:p>
          </p:txBody>
        </p:sp>
        <p:cxnSp>
          <p:nvCxnSpPr>
            <p:cNvPr id="103" name="直接连接符 102"/>
            <p:cNvCxnSpPr/>
            <p:nvPr/>
          </p:nvCxnSpPr>
          <p:spPr>
            <a:xfrm flipH="1">
              <a:off x="8925312" y="738955"/>
              <a:ext cx="1030207" cy="0"/>
            </a:xfrm>
            <a:prstGeom prst="line">
              <a:avLst/>
            </a:prstGeom>
            <a:ln>
              <a:solidFill>
                <a:srgbClr val="FC47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组合 103"/>
            <p:cNvGrpSpPr/>
            <p:nvPr/>
          </p:nvGrpSpPr>
          <p:grpSpPr>
            <a:xfrm flipH="1">
              <a:off x="8336456" y="655497"/>
              <a:ext cx="506504" cy="166916"/>
              <a:chOff x="3207904" y="3324074"/>
              <a:chExt cx="506504" cy="166916"/>
            </a:xfrm>
            <a:gradFill>
              <a:gsLst>
                <a:gs pos="48600">
                  <a:srgbClr val="EA1718"/>
                </a:gs>
                <a:gs pos="0">
                  <a:srgbClr val="FC4748"/>
                </a:gs>
                <a:gs pos="100000">
                  <a:srgbClr val="FC4748"/>
                </a:gs>
              </a:gsLst>
              <a:lin ang="5400000" scaled="1"/>
            </a:gradFill>
          </p:grpSpPr>
          <p:sp>
            <p:nvSpPr>
              <p:cNvPr id="110" name="星形: 五角 109"/>
              <p:cNvSpPr/>
              <p:nvPr/>
            </p:nvSpPr>
            <p:spPr>
              <a:xfrm>
                <a:off x="3377698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CN" altLang="en-US" sz="1350" dirty="0">
                  <a:solidFill>
                    <a:srgbClr val="FFFFFF"/>
                  </a:solidFill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11" name="星形: 五角 110"/>
              <p:cNvSpPr/>
              <p:nvPr/>
            </p:nvSpPr>
            <p:spPr>
              <a:xfrm>
                <a:off x="3547492" y="3324074"/>
                <a:ext cx="166916" cy="166916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CN" altLang="en-US" sz="1350" dirty="0">
                  <a:solidFill>
                    <a:srgbClr val="FFFFFF"/>
                  </a:solidFill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12" name="星形: 五角 111"/>
              <p:cNvSpPr/>
              <p:nvPr/>
            </p:nvSpPr>
            <p:spPr>
              <a:xfrm>
                <a:off x="3207904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CN" altLang="en-US" sz="1350" dirty="0">
                  <a:solidFill>
                    <a:srgbClr val="FFFFFF"/>
                  </a:solidFill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3349040" y="655497"/>
              <a:ext cx="506504" cy="166916"/>
              <a:chOff x="3207904" y="3324074"/>
              <a:chExt cx="506504" cy="166916"/>
            </a:xfrm>
            <a:gradFill>
              <a:gsLst>
                <a:gs pos="48600">
                  <a:srgbClr val="EA1718"/>
                </a:gs>
                <a:gs pos="0">
                  <a:srgbClr val="FC4748"/>
                </a:gs>
                <a:gs pos="100000">
                  <a:srgbClr val="FC4748"/>
                </a:gs>
              </a:gsLst>
              <a:lin ang="5400000" scaled="1"/>
            </a:gradFill>
          </p:grpSpPr>
          <p:sp>
            <p:nvSpPr>
              <p:cNvPr id="107" name="星形: 五角 106"/>
              <p:cNvSpPr/>
              <p:nvPr/>
            </p:nvSpPr>
            <p:spPr>
              <a:xfrm>
                <a:off x="3377698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星形: 五角 107"/>
              <p:cNvSpPr/>
              <p:nvPr/>
            </p:nvSpPr>
            <p:spPr>
              <a:xfrm>
                <a:off x="3547492" y="3324074"/>
                <a:ext cx="166916" cy="166916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9" name="星形: 五角 108"/>
              <p:cNvSpPr/>
              <p:nvPr/>
            </p:nvSpPr>
            <p:spPr>
              <a:xfrm>
                <a:off x="3207904" y="3349638"/>
                <a:ext cx="115788" cy="115788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6" name="直接连接符 105"/>
            <p:cNvCxnSpPr/>
            <p:nvPr/>
          </p:nvCxnSpPr>
          <p:spPr>
            <a:xfrm flipH="1">
              <a:off x="2236481" y="738955"/>
              <a:ext cx="1030207" cy="0"/>
            </a:xfrm>
            <a:prstGeom prst="line">
              <a:avLst/>
            </a:prstGeom>
            <a:ln>
              <a:solidFill>
                <a:srgbClr val="FC47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图片 11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31" y="487923"/>
              <a:ext cx="1460264" cy="355374"/>
            </a:xfrm>
            <a:prstGeom prst="rect">
              <a:avLst/>
            </a:prstGeom>
          </p:spPr>
        </p:pic>
        <p:pic>
          <p:nvPicPr>
            <p:cNvPr id="114" name="图片 113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7827"/>
              <a:ext cx="2343716" cy="975315"/>
            </a:xfrm>
            <a:prstGeom prst="rect">
              <a:avLst/>
            </a:prstGeom>
          </p:spPr>
        </p:pic>
      </p:grpSp>
      <p:sp>
        <p:nvSpPr>
          <p:cNvPr id="3" name="6"/>
          <p:cNvSpPr/>
          <p:nvPr>
            <p:custDataLst>
              <p:tags r:id="rId1"/>
            </p:custDataLst>
          </p:nvPr>
        </p:nvSpPr>
        <p:spPr>
          <a:xfrm>
            <a:off x="2151031" y="3090966"/>
            <a:ext cx="7932079" cy="708237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FC474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6"/>
          <p:cNvSpPr/>
          <p:nvPr/>
        </p:nvSpPr>
        <p:spPr>
          <a:xfrm>
            <a:off x="744879" y="2507402"/>
            <a:ext cx="1888631" cy="1875364"/>
          </a:xfrm>
          <a:prstGeom prst="ellipse">
            <a:avLst/>
          </a:prstGeom>
          <a:noFill/>
          <a:ln w="12700">
            <a:solidFill>
              <a:srgbClr val="FC4748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1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ar-SA">
              <a:cs typeface="+mn-ea"/>
              <a:sym typeface="+mn-lt"/>
            </a:endParaRPr>
          </a:p>
        </p:txBody>
      </p:sp>
      <p:sp>
        <p:nvSpPr>
          <p:cNvPr id="5" name="6"/>
          <p:cNvSpPr/>
          <p:nvPr/>
        </p:nvSpPr>
        <p:spPr>
          <a:xfrm>
            <a:off x="9558490" y="2507402"/>
            <a:ext cx="1888631" cy="1875364"/>
          </a:xfrm>
          <a:prstGeom prst="ellipse">
            <a:avLst/>
          </a:prstGeom>
          <a:noFill/>
          <a:ln w="12700">
            <a:solidFill>
              <a:srgbClr val="FC4748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1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ar-SA">
              <a:cs typeface="+mn-ea"/>
              <a:sym typeface="+mn-lt"/>
            </a:endParaRPr>
          </a:p>
        </p:txBody>
      </p:sp>
      <p:sp>
        <p:nvSpPr>
          <p:cNvPr id="6" name="6"/>
          <p:cNvSpPr/>
          <p:nvPr/>
        </p:nvSpPr>
        <p:spPr>
          <a:xfrm>
            <a:off x="860761" y="2622470"/>
            <a:ext cx="1656866" cy="1645228"/>
          </a:xfrm>
          <a:prstGeom prst="ellipse">
            <a:avLst/>
          </a:prstGeom>
          <a:gradFill>
            <a:gsLst>
              <a:gs pos="500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path path="circle">
              <a:fillToRect r="100000" b="100000"/>
            </a:path>
          </a:gradFill>
          <a:ln w="38100">
            <a:noFill/>
          </a:ln>
          <a:effectLst>
            <a:outerShdw blurRad="152400" dist="76200" dir="2700000" algn="tl" rotWithShape="0">
              <a:srgbClr val="FC4748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endParaRPr kumimoji="1" lang="ar-SA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Medium" panose="020B0600000000000000" pitchFamily="34" charset="-122"/>
              <a:sym typeface="+mn-lt"/>
            </a:endParaRPr>
          </a:p>
        </p:txBody>
      </p:sp>
      <p:sp>
        <p:nvSpPr>
          <p:cNvPr id="8" name="6"/>
          <p:cNvSpPr/>
          <p:nvPr>
            <p:custDataLst>
              <p:tags r:id="rId2"/>
            </p:custDataLst>
          </p:nvPr>
        </p:nvSpPr>
        <p:spPr>
          <a:xfrm>
            <a:off x="7457995" y="2806796"/>
            <a:ext cx="554747" cy="550851"/>
          </a:xfrm>
          <a:prstGeom prst="ellipse">
            <a:avLst/>
          </a:prstGeom>
          <a:solidFill>
            <a:schemeClr val="bg1"/>
          </a:solidFill>
          <a:ln w="3175">
            <a:solidFill>
              <a:srgbClr val="FC4748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1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ar-SA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6"/>
          <p:cNvSpPr/>
          <p:nvPr>
            <p:custDataLst>
              <p:tags r:id="rId3"/>
            </p:custDataLst>
          </p:nvPr>
        </p:nvSpPr>
        <p:spPr>
          <a:xfrm>
            <a:off x="3997527" y="2806796"/>
            <a:ext cx="554747" cy="550851"/>
          </a:xfrm>
          <a:prstGeom prst="ellipse">
            <a:avLst/>
          </a:prstGeom>
          <a:solidFill>
            <a:schemeClr val="bg1"/>
          </a:solidFill>
          <a:ln w="3175">
            <a:solidFill>
              <a:srgbClr val="FC4748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1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ar-SA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7" name="6"/>
          <p:cNvSpPr/>
          <p:nvPr/>
        </p:nvSpPr>
        <p:spPr>
          <a:xfrm>
            <a:off x="9674372" y="2622470"/>
            <a:ext cx="1656866" cy="1645228"/>
          </a:xfrm>
          <a:prstGeom prst="ellipse">
            <a:avLst/>
          </a:prstGeom>
          <a:gradFill>
            <a:gsLst>
              <a:gs pos="500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path path="circle">
              <a:fillToRect r="100000" b="100000"/>
            </a:path>
          </a:gradFill>
          <a:ln w="38100">
            <a:noFill/>
          </a:ln>
          <a:effectLst>
            <a:outerShdw blurRad="152400" dist="76200" dir="2700000" algn="tl" rotWithShape="0">
              <a:srgbClr val="FC4748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endParaRPr kumimoji="1" lang="ar-SA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Medium" panose="020B0600000000000000" pitchFamily="34" charset="-122"/>
              <a:sym typeface="+mn-lt"/>
            </a:endParaRPr>
          </a:p>
        </p:txBody>
      </p:sp>
      <p:sp>
        <p:nvSpPr>
          <p:cNvPr id="18" name="Rectangle 34"/>
          <p:cNvSpPr>
            <a:spLocks noChangeArrowheads="1"/>
          </p:cNvSpPr>
          <p:nvPr/>
        </p:nvSpPr>
        <p:spPr bwMode="auto">
          <a:xfrm>
            <a:off x="1110710" y="3245029"/>
            <a:ext cx="115697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9" tIns="60960" rIns="121919" bIns="60960">
            <a:spAutoFit/>
          </a:bodyPr>
          <a:lstStyle/>
          <a:p>
            <a:pPr algn="ctr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历经磨难</a:t>
            </a:r>
          </a:p>
        </p:txBody>
      </p:sp>
      <p:sp>
        <p:nvSpPr>
          <p:cNvPr id="20" name="Rectangle 3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10208" y="2874032"/>
            <a:ext cx="55720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9" tIns="60960" rIns="121919" bIns="60960">
            <a:spAutoFit/>
          </a:bodyPr>
          <a:lstStyle/>
          <a:p>
            <a:pPr algn="ctr">
              <a:defRPr/>
            </a:pPr>
            <a:r>
              <a:rPr lang="en-US" altLang="zh-CN" sz="2000" dirty="0"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+mn-ea"/>
                <a:sym typeface="+mn-lt"/>
              </a:rPr>
              <a:t>01</a:t>
            </a:r>
          </a:p>
        </p:txBody>
      </p:sp>
      <p:grpSp>
        <p:nvGrpSpPr>
          <p:cNvPr id="46" name="组合 45"/>
          <p:cNvGrpSpPr/>
          <p:nvPr>
            <p:custDataLst>
              <p:tags r:id="rId5"/>
            </p:custDataLst>
          </p:nvPr>
        </p:nvGrpSpPr>
        <p:grpSpPr>
          <a:xfrm>
            <a:off x="3997527" y="3532521"/>
            <a:ext cx="554747" cy="550851"/>
            <a:chOff x="4003141" y="3532521"/>
            <a:chExt cx="554747" cy="550851"/>
          </a:xfrm>
        </p:grpSpPr>
        <p:sp>
          <p:nvSpPr>
            <p:cNvPr id="12" name="6"/>
            <p:cNvSpPr/>
            <p:nvPr>
              <p:custDataLst>
                <p:tags r:id="rId16"/>
              </p:custDataLst>
            </p:nvPr>
          </p:nvSpPr>
          <p:spPr>
            <a:xfrm>
              <a:off x="4003141" y="3532521"/>
              <a:ext cx="554747" cy="55085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C4748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1" name="Rectangle 3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003516" y="3609276"/>
              <a:ext cx="553997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19" tIns="60960" rIns="121919" bIns="60960"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gradFill>
                    <a:gsLst>
                      <a:gs pos="500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path path="circle">
                      <a:fillToRect r="100000" b="100000"/>
                    </a:path>
                  </a:gradFill>
                  <a:latin typeface="+mj-ea"/>
                  <a:ea typeface="+mj-ea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41" name="组合 40"/>
          <p:cNvGrpSpPr/>
          <p:nvPr>
            <p:custDataLst>
              <p:tags r:id="rId6"/>
            </p:custDataLst>
          </p:nvPr>
        </p:nvGrpSpPr>
        <p:grpSpPr>
          <a:xfrm>
            <a:off x="7457995" y="3532521"/>
            <a:ext cx="554747" cy="550851"/>
            <a:chOff x="7457995" y="3532521"/>
            <a:chExt cx="554747" cy="550851"/>
          </a:xfrm>
        </p:grpSpPr>
        <p:sp>
          <p:nvSpPr>
            <p:cNvPr id="11" name="6"/>
            <p:cNvSpPr/>
            <p:nvPr>
              <p:custDataLst>
                <p:tags r:id="rId14"/>
              </p:custDataLst>
            </p:nvPr>
          </p:nvSpPr>
          <p:spPr>
            <a:xfrm>
              <a:off x="7457995" y="3532521"/>
              <a:ext cx="554747" cy="55085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C4748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dirty="0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2" name="Rectangle 34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457995" y="3609276"/>
              <a:ext cx="553997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19" tIns="60960" rIns="121919" bIns="60960">
              <a:spAutoFit/>
            </a:bodyPr>
            <a:lstStyle/>
            <a:p>
              <a:pPr lvl="0" algn="ctr">
                <a:defRPr/>
              </a:pPr>
              <a:r>
                <a:rPr lang="en-US" altLang="zh-CN" sz="2000" dirty="0">
                  <a:gradFill>
                    <a:gsLst>
                      <a:gs pos="500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path path="circle">
                      <a:fillToRect r="100000" b="100000"/>
                    </a:path>
                  </a:gradFill>
                  <a:latin typeface="+mj-ea"/>
                  <a:ea typeface="+mj-ea"/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3" name="Rectangle 3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458370" y="2874032"/>
            <a:ext cx="5539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9" tIns="60960" rIns="121919" bIns="60960">
            <a:spAutoFit/>
          </a:bodyPr>
          <a:lstStyle/>
          <a:p>
            <a:pPr algn="ctr">
              <a:defRPr/>
            </a:pPr>
            <a:r>
              <a:rPr lang="en-US" altLang="zh-CN" sz="2000" dirty="0"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+mn-ea"/>
                <a:sym typeface="+mn-lt"/>
              </a:rPr>
              <a:t>02</a:t>
            </a: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9924320" y="3245029"/>
            <a:ext cx="115697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9" tIns="60960" rIns="121919" bIns="60960">
            <a:spAutoFit/>
          </a:bodyPr>
          <a:lstStyle/>
          <a:p>
            <a:pPr algn="ctr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战略智慧</a:t>
            </a:r>
          </a:p>
        </p:txBody>
      </p:sp>
      <p:grpSp>
        <p:nvGrpSpPr>
          <p:cNvPr id="54" name="组合 53"/>
          <p:cNvGrpSpPr/>
          <p:nvPr>
            <p:custDataLst>
              <p:tags r:id="rId8"/>
            </p:custDataLst>
          </p:nvPr>
        </p:nvGrpSpPr>
        <p:grpSpPr>
          <a:xfrm>
            <a:off x="2517685" y="1640108"/>
            <a:ext cx="7437755" cy="836930"/>
            <a:chOff x="2517685" y="1640108"/>
            <a:chExt cx="7437755" cy="836930"/>
          </a:xfrm>
        </p:grpSpPr>
        <p:sp>
          <p:nvSpPr>
            <p:cNvPr id="30" name="6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2517685" y="1774093"/>
              <a:ext cx="3469005" cy="702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在革命岁月中，毛泽东历经艰辛，多次面临生死考验，但始终坚定信仰，勇往直前。</a:t>
              </a:r>
            </a:p>
          </p:txBody>
        </p:sp>
        <p:sp>
          <p:nvSpPr>
            <p:cNvPr id="52" name="6"/>
            <p:cNvSpPr/>
            <p:nvPr>
              <p:custDataLst>
                <p:tags r:id="rId13"/>
              </p:custDataLst>
            </p:nvPr>
          </p:nvSpPr>
          <p:spPr bwMode="auto">
            <a:xfrm flipH="1">
              <a:off x="6368960" y="1640108"/>
              <a:ext cx="3586480" cy="702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在艰苦的革命环境中，毛泽东展现出卓越的战略眼光和指挥才能，领导中国革命走向胜利。</a:t>
              </a:r>
            </a:p>
          </p:txBody>
        </p:sp>
      </p:grpSp>
      <p:grpSp>
        <p:nvGrpSpPr>
          <p:cNvPr id="63" name="组合 62"/>
          <p:cNvGrpSpPr/>
          <p:nvPr>
            <p:custDataLst>
              <p:tags r:id="rId9"/>
            </p:custDataLst>
          </p:nvPr>
        </p:nvGrpSpPr>
        <p:grpSpPr>
          <a:xfrm>
            <a:off x="2421165" y="4194433"/>
            <a:ext cx="7849870" cy="2852420"/>
            <a:chOff x="2421165" y="1579783"/>
            <a:chExt cx="7849870" cy="2852420"/>
          </a:xfrm>
        </p:grpSpPr>
        <p:sp>
          <p:nvSpPr>
            <p:cNvPr id="69" name="6"/>
            <p:cNvSpPr/>
            <p:nvPr>
              <p:custDataLst>
                <p:tags r:id="rId10"/>
              </p:custDataLst>
            </p:nvPr>
          </p:nvSpPr>
          <p:spPr bwMode="auto">
            <a:xfrm flipH="1">
              <a:off x="2421165" y="1579783"/>
              <a:ext cx="3566160" cy="702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从井冈山到延安，从抗日战争到解放战争，他带领中国共产党和人民军队经历了无数的困难和挑战。</a:t>
              </a:r>
            </a:p>
          </p:txBody>
        </p:sp>
        <p:sp>
          <p:nvSpPr>
            <p:cNvPr id="66" name="6"/>
            <p:cNvSpPr/>
            <p:nvPr>
              <p:custDataLst>
                <p:tags r:id="rId11"/>
              </p:custDataLst>
            </p:nvPr>
          </p:nvSpPr>
          <p:spPr bwMode="auto">
            <a:xfrm flipH="1">
              <a:off x="6821715" y="1621693"/>
              <a:ext cx="3449320" cy="281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毛泽东同志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深知，只有彻底推翻旧制度，建立新中国，才能让人民过上幸福美好的生活。因此，他始终将人民的利益放在首位，为人民的福祉而斗争。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>
            <a:fillRect/>
          </a:stretch>
        </p:blipFill>
        <p:spPr>
          <a:xfrm>
            <a:off x="-22630" y="3428999"/>
            <a:ext cx="12192000" cy="3429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3121305" y="2711819"/>
            <a:ext cx="5950661" cy="121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特里尔的独特视角</a:t>
            </a:r>
          </a:p>
        </p:txBody>
      </p:sp>
      <p:sp>
        <p:nvSpPr>
          <p:cNvPr id="3" name="矩形 2"/>
          <p:cNvSpPr/>
          <p:nvPr/>
        </p:nvSpPr>
        <p:spPr>
          <a:xfrm>
            <a:off x="3832689" y="1525521"/>
            <a:ext cx="45266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FC4748">
                    <a:alpha val="10000"/>
                  </a:srgbClr>
                </a:solidFill>
                <a:cs typeface="+mn-ea"/>
                <a:sym typeface="+mn-lt"/>
              </a:rPr>
              <a:t>PART TWO</a:t>
            </a:r>
            <a:endParaRPr lang="zh-CN" altLang="en-US" sz="7200" dirty="0">
              <a:solidFill>
                <a:srgbClr val="FC4748">
                  <a:alpha val="1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338" y="220694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+mn-ea"/>
                <a:sym typeface="+mn-lt"/>
              </a:rPr>
              <a:t>第二部分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31" y="1534000"/>
            <a:ext cx="1460264" cy="3553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-22630" y="3428999"/>
            <a:ext cx="12192000" cy="3429001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sp>
        <p:nvSpPr>
          <p:cNvPr id="26" name="矩形: 圆角 11"/>
          <p:cNvSpPr/>
          <p:nvPr/>
        </p:nvSpPr>
        <p:spPr>
          <a:xfrm>
            <a:off x="798262" y="1474723"/>
            <a:ext cx="5289474" cy="2066385"/>
          </a:xfrm>
          <a:prstGeom prst="roundRect">
            <a:avLst>
              <a:gd name="adj" fmla="val 0"/>
            </a:avLst>
          </a:prstGeom>
          <a:gradFill>
            <a:gsLst>
              <a:gs pos="50000">
                <a:srgbClr val="EA1718"/>
              </a:gs>
              <a:gs pos="100000">
                <a:srgbClr val="FC4748"/>
              </a:gs>
              <a:gs pos="0">
                <a:srgbClr val="FC474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37025" y="4071522"/>
            <a:ext cx="1311755" cy="1311755"/>
          </a:xfrm>
          <a:prstGeom prst="ellipse">
            <a:avLst/>
          </a:prstGeom>
          <a:gradFill>
            <a:gsLst>
              <a:gs pos="500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path path="circle">
              <a:fillToRect r="100000" b="100000"/>
            </a:path>
          </a:gradFill>
          <a:ln w="38100">
            <a:noFill/>
          </a:ln>
          <a:effectLst>
            <a:outerShdw blurRad="152400" dist="76200" dir="2700000" algn="tl" rotWithShape="0">
              <a:srgbClr val="FC4748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弧形 11"/>
          <p:cNvSpPr/>
          <p:nvPr/>
        </p:nvSpPr>
        <p:spPr>
          <a:xfrm>
            <a:off x="850987" y="3980244"/>
            <a:ext cx="1494311" cy="1494311"/>
          </a:xfrm>
          <a:prstGeom prst="arc">
            <a:avLst>
              <a:gd name="adj1" fmla="val 18610024"/>
              <a:gd name="adj2" fmla="val 1903489"/>
            </a:avLst>
          </a:prstGeom>
          <a:ln>
            <a:solidFill>
              <a:srgbClr val="EA1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effectLst/>
              <a:uLnTx/>
              <a:uFillTx/>
              <a:latin typeface="思源黑体 CN Light" panose="020B0300000000000000" pitchFamily="34" charset="-122"/>
              <a:ea typeface="思源黑体 CN Medium" panose="020B0600000000000000" pitchFamily="34" charset="-122"/>
              <a:cs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弧形 12"/>
          <p:cNvSpPr/>
          <p:nvPr/>
        </p:nvSpPr>
        <p:spPr>
          <a:xfrm>
            <a:off x="849705" y="3977512"/>
            <a:ext cx="1494311" cy="1494311"/>
          </a:xfrm>
          <a:prstGeom prst="arc">
            <a:avLst>
              <a:gd name="adj1" fmla="val 3095705"/>
              <a:gd name="adj2" fmla="val 12561625"/>
            </a:avLst>
          </a:prstGeom>
          <a:ln>
            <a:solidFill>
              <a:srgbClr val="EA1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effectLst/>
              <a:uLnTx/>
              <a:uFillTx/>
              <a:latin typeface="思源黑体 CN Light" panose="020B0300000000000000" pitchFamily="34" charset="-122"/>
              <a:ea typeface="思源黑体 CN Medium" panose="020B0600000000000000" pitchFamily="34" charset="-122"/>
              <a:cs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弧形 13"/>
          <p:cNvSpPr/>
          <p:nvPr/>
        </p:nvSpPr>
        <p:spPr>
          <a:xfrm>
            <a:off x="757113" y="3889916"/>
            <a:ext cx="1681277" cy="1681277"/>
          </a:xfrm>
          <a:prstGeom prst="arc">
            <a:avLst>
              <a:gd name="adj1" fmla="val 9074508"/>
              <a:gd name="adj2" fmla="val 19512805"/>
            </a:avLst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effectLst/>
              <a:uLnTx/>
              <a:uFillTx/>
              <a:latin typeface="思源黑体 CN Light" panose="020B0300000000000000" pitchFamily="34" charset="-122"/>
              <a:ea typeface="思源黑体 CN Medium" panose="020B0600000000000000" pitchFamily="34" charset="-122"/>
              <a:cs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81702" y="4070571"/>
            <a:ext cx="3731874" cy="5989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pitchFamily="34" charset="-122"/>
                <a:sym typeface="思源黑体 CN Normal" panose="020B0400000000000000" pitchFamily="34" charset="-122"/>
              </a:rPr>
              <a:t>真实还原历史场景</a:t>
            </a:r>
          </a:p>
        </p:txBody>
      </p:sp>
      <p:sp>
        <p:nvSpPr>
          <p:cNvPr id="16" name="矩形 15"/>
          <p:cNvSpPr/>
          <p:nvPr/>
        </p:nvSpPr>
        <p:spPr>
          <a:xfrm>
            <a:off x="2481580" y="4615815"/>
            <a:ext cx="379539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 CN Normal" panose="020B0400000000000000" pitchFamily="34" charset="-122"/>
              </a:rPr>
              <a:t>特里尔通过大量史料和现场调查，客观全面地还原了毛泽东时代的历史场景。</a:t>
            </a:r>
          </a:p>
        </p:txBody>
      </p:sp>
      <p:sp>
        <p:nvSpPr>
          <p:cNvPr id="18" name="椭圆 17"/>
          <p:cNvSpPr/>
          <p:nvPr/>
        </p:nvSpPr>
        <p:spPr>
          <a:xfrm>
            <a:off x="6393488" y="4071522"/>
            <a:ext cx="1311755" cy="1311755"/>
          </a:xfrm>
          <a:prstGeom prst="ellipse">
            <a:avLst/>
          </a:prstGeom>
          <a:gradFill>
            <a:gsLst>
              <a:gs pos="500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path path="circle">
              <a:fillToRect r="100000" b="100000"/>
            </a:path>
          </a:gradFill>
          <a:ln w="38100">
            <a:noFill/>
          </a:ln>
          <a:effectLst>
            <a:outerShdw blurRad="152400" dist="76200" dir="2700000" algn="tl" rotWithShape="0">
              <a:srgbClr val="FC4748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弧形 18"/>
          <p:cNvSpPr/>
          <p:nvPr/>
        </p:nvSpPr>
        <p:spPr>
          <a:xfrm>
            <a:off x="6307450" y="3980244"/>
            <a:ext cx="1494311" cy="1494311"/>
          </a:xfrm>
          <a:prstGeom prst="arc">
            <a:avLst>
              <a:gd name="adj1" fmla="val 18610024"/>
              <a:gd name="adj2" fmla="val 1903489"/>
            </a:avLst>
          </a:prstGeom>
          <a:ln>
            <a:solidFill>
              <a:srgbClr val="EA1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effectLst/>
              <a:uLnTx/>
              <a:uFillTx/>
              <a:latin typeface="思源黑体 CN Light" panose="020B0300000000000000" pitchFamily="34" charset="-122"/>
              <a:ea typeface="思源黑体 CN Medium" panose="020B0600000000000000" pitchFamily="34" charset="-122"/>
              <a:cs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0" name="弧形 19"/>
          <p:cNvSpPr/>
          <p:nvPr/>
        </p:nvSpPr>
        <p:spPr>
          <a:xfrm>
            <a:off x="6306168" y="3977512"/>
            <a:ext cx="1494311" cy="1494311"/>
          </a:xfrm>
          <a:prstGeom prst="arc">
            <a:avLst>
              <a:gd name="adj1" fmla="val 3095705"/>
              <a:gd name="adj2" fmla="val 12561625"/>
            </a:avLst>
          </a:prstGeom>
          <a:ln>
            <a:solidFill>
              <a:srgbClr val="EA1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effectLst/>
              <a:uLnTx/>
              <a:uFillTx/>
              <a:latin typeface="思源黑体 CN Light" panose="020B0300000000000000" pitchFamily="34" charset="-122"/>
              <a:ea typeface="思源黑体 CN Medium" panose="020B0600000000000000" pitchFamily="34" charset="-122"/>
              <a:cs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1" name="弧形 20"/>
          <p:cNvSpPr/>
          <p:nvPr/>
        </p:nvSpPr>
        <p:spPr>
          <a:xfrm>
            <a:off x="6213576" y="3889916"/>
            <a:ext cx="1681277" cy="1681277"/>
          </a:xfrm>
          <a:prstGeom prst="arc">
            <a:avLst>
              <a:gd name="adj1" fmla="val 9074508"/>
              <a:gd name="adj2" fmla="val 19512805"/>
            </a:avLst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effectLst/>
              <a:uLnTx/>
              <a:uFillTx/>
              <a:latin typeface="思源黑体 CN Light" panose="020B0300000000000000" pitchFamily="34" charset="-122"/>
              <a:ea typeface="思源黑体 CN Medium" panose="020B0600000000000000" pitchFamily="34" charset="-122"/>
              <a:cs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38165" y="4070571"/>
            <a:ext cx="3731874" cy="5989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sym typeface="思源黑体 CN Normal" panose="020B0400000000000000" pitchFamily="34" charset="-122"/>
              </a:rPr>
              <a:t>多维度人物刻画</a:t>
            </a:r>
          </a:p>
        </p:txBody>
      </p:sp>
      <p:sp>
        <p:nvSpPr>
          <p:cNvPr id="23" name="矩形 22"/>
          <p:cNvSpPr/>
          <p:nvPr/>
        </p:nvSpPr>
        <p:spPr>
          <a:xfrm>
            <a:off x="7938135" y="4615815"/>
            <a:ext cx="39503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 CN Normal" panose="020B0400000000000000" pitchFamily="34" charset="-122"/>
              </a:rPr>
              <a:t>特里尔不仅关注毛泽东的政治生涯，还从多个维度刻画了他的性格、思想和情感。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572512" y="4615678"/>
            <a:ext cx="731520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058912" y="4615678"/>
            <a:ext cx="731520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030909" y="1559294"/>
            <a:ext cx="5056827" cy="18995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0" i="0" dirty="0">
                <a:solidFill>
                  <a:srgbClr val="ECECEC"/>
                </a:solidFill>
                <a:effectLst/>
                <a:latin typeface="Söhne"/>
              </a:rPr>
              <a:t>          在讨论毛泽东的政治生涯时，特里尔既展示了他在抗日战争和解放战争中的杰出领导能力，又没有回避在文化大革命等政治运动中的争议和错误。这种平衡的叙述方式，使人们能够全面地了解毛泽东作为一个领导者的复杂性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31615" y="477520"/>
            <a:ext cx="49663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gradFill>
                  <a:gsLst>
                    <a:gs pos="514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lin ang="5400000" scaled="1"/>
                </a:gradFill>
                <a:latin typeface="+mj-ea"/>
                <a:ea typeface="+mj-ea"/>
              </a:rPr>
              <a:t>第二部分 特里尔的独特视角</a:t>
            </a:r>
          </a:p>
        </p:txBody>
      </p:sp>
      <p:cxnSp>
        <p:nvCxnSpPr>
          <p:cNvPr id="44" name="直接连接符 43"/>
          <p:cNvCxnSpPr/>
          <p:nvPr/>
        </p:nvCxnSpPr>
        <p:spPr>
          <a:xfrm flipH="1">
            <a:off x="9759315" y="739140"/>
            <a:ext cx="1029970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 flipH="1">
            <a:off x="9170035" y="655320"/>
            <a:ext cx="506730" cy="167005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76" name="星形: 五角 75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77" name="星形: 五角 76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78" name="星形: 五角 77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348990" y="655320"/>
            <a:ext cx="506730" cy="167005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73" name="星形: 五角 72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星形: 五角 73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星形: 五角 74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0" name="直接连接符 59"/>
          <p:cNvCxnSpPr/>
          <p:nvPr/>
        </p:nvCxnSpPr>
        <p:spPr>
          <a:xfrm flipH="1">
            <a:off x="2236470" y="739140"/>
            <a:ext cx="1029970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100" y="446405"/>
            <a:ext cx="1460500" cy="3556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2343785" cy="975360"/>
          </a:xfrm>
          <a:prstGeom prst="rect">
            <a:avLst/>
          </a:prstGeom>
        </p:spPr>
      </p:pic>
      <p:sp>
        <p:nvSpPr>
          <p:cNvPr id="81" name="图形 5"/>
          <p:cNvSpPr/>
          <p:nvPr/>
        </p:nvSpPr>
        <p:spPr>
          <a:xfrm>
            <a:off x="1430487" y="4528894"/>
            <a:ext cx="324830" cy="397010"/>
          </a:xfrm>
          <a:custGeom>
            <a:avLst/>
            <a:gdLst>
              <a:gd name="connsiteX0" fmla="*/ 233660 w 251097"/>
              <a:gd name="connsiteY0" fmla="*/ 306897 h 306897"/>
              <a:gd name="connsiteX1" fmla="*/ 17437 w 251097"/>
              <a:gd name="connsiteY1" fmla="*/ 306897 h 306897"/>
              <a:gd name="connsiteX2" fmla="*/ 0 w 251097"/>
              <a:gd name="connsiteY2" fmla="*/ 289460 h 306897"/>
              <a:gd name="connsiteX3" fmla="*/ 0 w 251097"/>
              <a:gd name="connsiteY3" fmla="*/ 17437 h 306897"/>
              <a:gd name="connsiteX4" fmla="*/ 17437 w 251097"/>
              <a:gd name="connsiteY4" fmla="*/ 0 h 306897"/>
              <a:gd name="connsiteX5" fmla="*/ 170040 w 251097"/>
              <a:gd name="connsiteY5" fmla="*/ 0 h 306897"/>
              <a:gd name="connsiteX6" fmla="*/ 182371 w 251097"/>
              <a:gd name="connsiteY6" fmla="*/ 5107 h 306897"/>
              <a:gd name="connsiteX7" fmla="*/ 245991 w 251097"/>
              <a:gd name="connsiteY7" fmla="*/ 68727 h 306897"/>
              <a:gd name="connsiteX8" fmla="*/ 251098 w 251097"/>
              <a:gd name="connsiteY8" fmla="*/ 81058 h 306897"/>
              <a:gd name="connsiteX9" fmla="*/ 251098 w 251097"/>
              <a:gd name="connsiteY9" fmla="*/ 289460 h 306897"/>
              <a:gd name="connsiteX10" fmla="*/ 233660 w 251097"/>
              <a:gd name="connsiteY10" fmla="*/ 306897 h 306897"/>
              <a:gd name="connsiteX11" fmla="*/ 17437 w 251097"/>
              <a:gd name="connsiteY11" fmla="*/ 13950 h 306897"/>
              <a:gd name="connsiteX12" fmla="*/ 13950 w 251097"/>
              <a:gd name="connsiteY12" fmla="*/ 17437 h 306897"/>
              <a:gd name="connsiteX13" fmla="*/ 13950 w 251097"/>
              <a:gd name="connsiteY13" fmla="*/ 289460 h 306897"/>
              <a:gd name="connsiteX14" fmla="*/ 17437 w 251097"/>
              <a:gd name="connsiteY14" fmla="*/ 292947 h 306897"/>
              <a:gd name="connsiteX15" fmla="*/ 233660 w 251097"/>
              <a:gd name="connsiteY15" fmla="*/ 292947 h 306897"/>
              <a:gd name="connsiteX16" fmla="*/ 237148 w 251097"/>
              <a:gd name="connsiteY16" fmla="*/ 289460 h 306897"/>
              <a:gd name="connsiteX17" fmla="*/ 237148 w 251097"/>
              <a:gd name="connsiteY17" fmla="*/ 83699 h 306897"/>
              <a:gd name="connsiteX18" fmla="*/ 184836 w 251097"/>
              <a:gd name="connsiteY18" fmla="*/ 83699 h 306897"/>
              <a:gd name="connsiteX19" fmla="*/ 167399 w 251097"/>
              <a:gd name="connsiteY19" fmla="*/ 66262 h 306897"/>
              <a:gd name="connsiteX20" fmla="*/ 167399 w 251097"/>
              <a:gd name="connsiteY20" fmla="*/ 13950 h 306897"/>
              <a:gd name="connsiteX21" fmla="*/ 181348 w 251097"/>
              <a:gd name="connsiteY21" fmla="*/ 23813 h 306897"/>
              <a:gd name="connsiteX22" fmla="*/ 181348 w 251097"/>
              <a:gd name="connsiteY22" fmla="*/ 66262 h 306897"/>
              <a:gd name="connsiteX23" fmla="*/ 184836 w 251097"/>
              <a:gd name="connsiteY23" fmla="*/ 69749 h 306897"/>
              <a:gd name="connsiteX24" fmla="*/ 227285 w 251097"/>
              <a:gd name="connsiteY24" fmla="*/ 69749 h 306897"/>
              <a:gd name="connsiteX25" fmla="*/ 188323 w 251097"/>
              <a:gd name="connsiteY25" fmla="*/ 237148 h 306897"/>
              <a:gd name="connsiteX26" fmla="*/ 62774 w 251097"/>
              <a:gd name="connsiteY26" fmla="*/ 237148 h 306897"/>
              <a:gd name="connsiteX27" fmla="*/ 55800 w 251097"/>
              <a:gd name="connsiteY27" fmla="*/ 230173 h 306897"/>
              <a:gd name="connsiteX28" fmla="*/ 62774 w 251097"/>
              <a:gd name="connsiteY28" fmla="*/ 223198 h 306897"/>
              <a:gd name="connsiteX29" fmla="*/ 188323 w 251097"/>
              <a:gd name="connsiteY29" fmla="*/ 223198 h 306897"/>
              <a:gd name="connsiteX30" fmla="*/ 195298 w 251097"/>
              <a:gd name="connsiteY30" fmla="*/ 230173 h 306897"/>
              <a:gd name="connsiteX31" fmla="*/ 188323 w 251097"/>
              <a:gd name="connsiteY31" fmla="*/ 237148 h 306897"/>
              <a:gd name="connsiteX32" fmla="*/ 188323 w 251097"/>
              <a:gd name="connsiteY32" fmla="*/ 167399 h 306897"/>
              <a:gd name="connsiteX33" fmla="*/ 62774 w 251097"/>
              <a:gd name="connsiteY33" fmla="*/ 167399 h 306897"/>
              <a:gd name="connsiteX34" fmla="*/ 55800 w 251097"/>
              <a:gd name="connsiteY34" fmla="*/ 160424 h 306897"/>
              <a:gd name="connsiteX35" fmla="*/ 62774 w 251097"/>
              <a:gd name="connsiteY35" fmla="*/ 153449 h 306897"/>
              <a:gd name="connsiteX36" fmla="*/ 188323 w 251097"/>
              <a:gd name="connsiteY36" fmla="*/ 153449 h 306897"/>
              <a:gd name="connsiteX37" fmla="*/ 195298 w 251097"/>
              <a:gd name="connsiteY37" fmla="*/ 160424 h 306897"/>
              <a:gd name="connsiteX38" fmla="*/ 188323 w 251097"/>
              <a:gd name="connsiteY38" fmla="*/ 167399 h 306897"/>
              <a:gd name="connsiteX39" fmla="*/ 118574 w 251097"/>
              <a:gd name="connsiteY39" fmla="*/ 83699 h 306897"/>
              <a:gd name="connsiteX40" fmla="*/ 62774 w 251097"/>
              <a:gd name="connsiteY40" fmla="*/ 83699 h 306897"/>
              <a:gd name="connsiteX41" fmla="*/ 55800 w 251097"/>
              <a:gd name="connsiteY41" fmla="*/ 76724 h 306897"/>
              <a:gd name="connsiteX42" fmla="*/ 62774 w 251097"/>
              <a:gd name="connsiteY42" fmla="*/ 69749 h 306897"/>
              <a:gd name="connsiteX43" fmla="*/ 118574 w 251097"/>
              <a:gd name="connsiteY43" fmla="*/ 69749 h 306897"/>
              <a:gd name="connsiteX44" fmla="*/ 125549 w 251097"/>
              <a:gd name="connsiteY44" fmla="*/ 76724 h 306897"/>
              <a:gd name="connsiteX45" fmla="*/ 118574 w 251097"/>
              <a:gd name="connsiteY45" fmla="*/ 83699 h 30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1097" h="306897">
                <a:moveTo>
                  <a:pt x="233660" y="306897"/>
                </a:moveTo>
                <a:lnTo>
                  <a:pt x="17437" y="306897"/>
                </a:lnTo>
                <a:cubicBezTo>
                  <a:pt x="7811" y="306887"/>
                  <a:pt x="11" y="299086"/>
                  <a:pt x="0" y="289460"/>
                </a:cubicBezTo>
                <a:lnTo>
                  <a:pt x="0" y="17437"/>
                </a:lnTo>
                <a:cubicBezTo>
                  <a:pt x="11" y="7812"/>
                  <a:pt x="7811" y="11"/>
                  <a:pt x="17437" y="0"/>
                </a:cubicBezTo>
                <a:lnTo>
                  <a:pt x="170040" y="0"/>
                </a:lnTo>
                <a:cubicBezTo>
                  <a:pt x="174668" y="-13"/>
                  <a:pt x="179107" y="1826"/>
                  <a:pt x="182371" y="5107"/>
                </a:cubicBezTo>
                <a:lnTo>
                  <a:pt x="245991" y="68727"/>
                </a:lnTo>
                <a:cubicBezTo>
                  <a:pt x="249272" y="71990"/>
                  <a:pt x="251110" y="76430"/>
                  <a:pt x="251098" y="81058"/>
                </a:cubicBezTo>
                <a:lnTo>
                  <a:pt x="251098" y="289460"/>
                </a:lnTo>
                <a:cubicBezTo>
                  <a:pt x="251087" y="299086"/>
                  <a:pt x="243286" y="306887"/>
                  <a:pt x="233660" y="306897"/>
                </a:cubicBezTo>
                <a:close/>
                <a:moveTo>
                  <a:pt x="17437" y="13950"/>
                </a:moveTo>
                <a:cubicBezTo>
                  <a:pt x="15511" y="13950"/>
                  <a:pt x="13950" y="15511"/>
                  <a:pt x="13950" y="17437"/>
                </a:cubicBezTo>
                <a:lnTo>
                  <a:pt x="13950" y="289460"/>
                </a:lnTo>
                <a:cubicBezTo>
                  <a:pt x="13950" y="291386"/>
                  <a:pt x="15511" y="292947"/>
                  <a:pt x="17437" y="292947"/>
                </a:cubicBezTo>
                <a:lnTo>
                  <a:pt x="233660" y="292947"/>
                </a:lnTo>
                <a:cubicBezTo>
                  <a:pt x="235587" y="292947"/>
                  <a:pt x="237148" y="291386"/>
                  <a:pt x="237148" y="289460"/>
                </a:cubicBezTo>
                <a:lnTo>
                  <a:pt x="237148" y="83699"/>
                </a:lnTo>
                <a:lnTo>
                  <a:pt x="184836" y="83699"/>
                </a:lnTo>
                <a:cubicBezTo>
                  <a:pt x="175210" y="83688"/>
                  <a:pt x="167409" y="75888"/>
                  <a:pt x="167399" y="66262"/>
                </a:cubicBezTo>
                <a:lnTo>
                  <a:pt x="167399" y="13950"/>
                </a:lnTo>
                <a:close/>
                <a:moveTo>
                  <a:pt x="181348" y="23813"/>
                </a:moveTo>
                <a:lnTo>
                  <a:pt x="181348" y="66262"/>
                </a:lnTo>
                <a:cubicBezTo>
                  <a:pt x="181348" y="68188"/>
                  <a:pt x="182910" y="69749"/>
                  <a:pt x="184836" y="69749"/>
                </a:cubicBezTo>
                <a:lnTo>
                  <a:pt x="227285" y="69749"/>
                </a:lnTo>
                <a:close/>
                <a:moveTo>
                  <a:pt x="188323" y="237148"/>
                </a:moveTo>
                <a:lnTo>
                  <a:pt x="62774" y="237148"/>
                </a:lnTo>
                <a:cubicBezTo>
                  <a:pt x="58922" y="237148"/>
                  <a:pt x="55800" y="234025"/>
                  <a:pt x="55800" y="230173"/>
                </a:cubicBezTo>
                <a:cubicBezTo>
                  <a:pt x="55800" y="226321"/>
                  <a:pt x="58922" y="223198"/>
                  <a:pt x="62774" y="223198"/>
                </a:cubicBezTo>
                <a:lnTo>
                  <a:pt x="188323" y="223198"/>
                </a:lnTo>
                <a:cubicBezTo>
                  <a:pt x="192175" y="223198"/>
                  <a:pt x="195298" y="226321"/>
                  <a:pt x="195298" y="230173"/>
                </a:cubicBezTo>
                <a:cubicBezTo>
                  <a:pt x="195298" y="234025"/>
                  <a:pt x="192175" y="237148"/>
                  <a:pt x="188323" y="237148"/>
                </a:cubicBezTo>
                <a:close/>
                <a:moveTo>
                  <a:pt x="188323" y="167399"/>
                </a:moveTo>
                <a:lnTo>
                  <a:pt x="62774" y="167399"/>
                </a:lnTo>
                <a:cubicBezTo>
                  <a:pt x="58922" y="167399"/>
                  <a:pt x="55800" y="164276"/>
                  <a:pt x="55800" y="160424"/>
                </a:cubicBezTo>
                <a:cubicBezTo>
                  <a:pt x="55800" y="156571"/>
                  <a:pt x="58922" y="153449"/>
                  <a:pt x="62774" y="153449"/>
                </a:cubicBezTo>
                <a:lnTo>
                  <a:pt x="188323" y="153449"/>
                </a:lnTo>
                <a:cubicBezTo>
                  <a:pt x="192175" y="153449"/>
                  <a:pt x="195298" y="156571"/>
                  <a:pt x="195298" y="160424"/>
                </a:cubicBezTo>
                <a:cubicBezTo>
                  <a:pt x="195298" y="164276"/>
                  <a:pt x="192175" y="167399"/>
                  <a:pt x="188323" y="167399"/>
                </a:cubicBezTo>
                <a:close/>
                <a:moveTo>
                  <a:pt x="118574" y="83699"/>
                </a:moveTo>
                <a:lnTo>
                  <a:pt x="62774" y="83699"/>
                </a:lnTo>
                <a:cubicBezTo>
                  <a:pt x="58922" y="83699"/>
                  <a:pt x="55800" y="80577"/>
                  <a:pt x="55800" y="76724"/>
                </a:cubicBezTo>
                <a:cubicBezTo>
                  <a:pt x="55800" y="72872"/>
                  <a:pt x="58922" y="69749"/>
                  <a:pt x="62774" y="69749"/>
                </a:cubicBezTo>
                <a:lnTo>
                  <a:pt x="118574" y="69749"/>
                </a:lnTo>
                <a:cubicBezTo>
                  <a:pt x="122426" y="69749"/>
                  <a:pt x="125549" y="72872"/>
                  <a:pt x="125549" y="76724"/>
                </a:cubicBezTo>
                <a:cubicBezTo>
                  <a:pt x="125549" y="80577"/>
                  <a:pt x="122426" y="83699"/>
                  <a:pt x="118574" y="8369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2" name="图形 5"/>
          <p:cNvSpPr/>
          <p:nvPr/>
        </p:nvSpPr>
        <p:spPr>
          <a:xfrm>
            <a:off x="6886950" y="4528894"/>
            <a:ext cx="324830" cy="397010"/>
          </a:xfrm>
          <a:custGeom>
            <a:avLst/>
            <a:gdLst>
              <a:gd name="connsiteX0" fmla="*/ 233660 w 251097"/>
              <a:gd name="connsiteY0" fmla="*/ 306897 h 306897"/>
              <a:gd name="connsiteX1" fmla="*/ 17437 w 251097"/>
              <a:gd name="connsiteY1" fmla="*/ 306897 h 306897"/>
              <a:gd name="connsiteX2" fmla="*/ 0 w 251097"/>
              <a:gd name="connsiteY2" fmla="*/ 289460 h 306897"/>
              <a:gd name="connsiteX3" fmla="*/ 0 w 251097"/>
              <a:gd name="connsiteY3" fmla="*/ 17437 h 306897"/>
              <a:gd name="connsiteX4" fmla="*/ 17437 w 251097"/>
              <a:gd name="connsiteY4" fmla="*/ 0 h 306897"/>
              <a:gd name="connsiteX5" fmla="*/ 170040 w 251097"/>
              <a:gd name="connsiteY5" fmla="*/ 0 h 306897"/>
              <a:gd name="connsiteX6" fmla="*/ 182371 w 251097"/>
              <a:gd name="connsiteY6" fmla="*/ 5107 h 306897"/>
              <a:gd name="connsiteX7" fmla="*/ 245991 w 251097"/>
              <a:gd name="connsiteY7" fmla="*/ 68727 h 306897"/>
              <a:gd name="connsiteX8" fmla="*/ 251098 w 251097"/>
              <a:gd name="connsiteY8" fmla="*/ 81058 h 306897"/>
              <a:gd name="connsiteX9" fmla="*/ 251098 w 251097"/>
              <a:gd name="connsiteY9" fmla="*/ 289460 h 306897"/>
              <a:gd name="connsiteX10" fmla="*/ 233660 w 251097"/>
              <a:gd name="connsiteY10" fmla="*/ 306897 h 306897"/>
              <a:gd name="connsiteX11" fmla="*/ 17437 w 251097"/>
              <a:gd name="connsiteY11" fmla="*/ 13950 h 306897"/>
              <a:gd name="connsiteX12" fmla="*/ 13950 w 251097"/>
              <a:gd name="connsiteY12" fmla="*/ 17437 h 306897"/>
              <a:gd name="connsiteX13" fmla="*/ 13950 w 251097"/>
              <a:gd name="connsiteY13" fmla="*/ 289460 h 306897"/>
              <a:gd name="connsiteX14" fmla="*/ 17437 w 251097"/>
              <a:gd name="connsiteY14" fmla="*/ 292947 h 306897"/>
              <a:gd name="connsiteX15" fmla="*/ 233660 w 251097"/>
              <a:gd name="connsiteY15" fmla="*/ 292947 h 306897"/>
              <a:gd name="connsiteX16" fmla="*/ 237148 w 251097"/>
              <a:gd name="connsiteY16" fmla="*/ 289460 h 306897"/>
              <a:gd name="connsiteX17" fmla="*/ 237148 w 251097"/>
              <a:gd name="connsiteY17" fmla="*/ 83699 h 306897"/>
              <a:gd name="connsiteX18" fmla="*/ 184836 w 251097"/>
              <a:gd name="connsiteY18" fmla="*/ 83699 h 306897"/>
              <a:gd name="connsiteX19" fmla="*/ 167399 w 251097"/>
              <a:gd name="connsiteY19" fmla="*/ 66262 h 306897"/>
              <a:gd name="connsiteX20" fmla="*/ 167399 w 251097"/>
              <a:gd name="connsiteY20" fmla="*/ 13950 h 306897"/>
              <a:gd name="connsiteX21" fmla="*/ 181348 w 251097"/>
              <a:gd name="connsiteY21" fmla="*/ 23813 h 306897"/>
              <a:gd name="connsiteX22" fmla="*/ 181348 w 251097"/>
              <a:gd name="connsiteY22" fmla="*/ 66262 h 306897"/>
              <a:gd name="connsiteX23" fmla="*/ 184836 w 251097"/>
              <a:gd name="connsiteY23" fmla="*/ 69749 h 306897"/>
              <a:gd name="connsiteX24" fmla="*/ 227285 w 251097"/>
              <a:gd name="connsiteY24" fmla="*/ 69749 h 306897"/>
              <a:gd name="connsiteX25" fmla="*/ 188323 w 251097"/>
              <a:gd name="connsiteY25" fmla="*/ 237148 h 306897"/>
              <a:gd name="connsiteX26" fmla="*/ 62774 w 251097"/>
              <a:gd name="connsiteY26" fmla="*/ 237148 h 306897"/>
              <a:gd name="connsiteX27" fmla="*/ 55800 w 251097"/>
              <a:gd name="connsiteY27" fmla="*/ 230173 h 306897"/>
              <a:gd name="connsiteX28" fmla="*/ 62774 w 251097"/>
              <a:gd name="connsiteY28" fmla="*/ 223198 h 306897"/>
              <a:gd name="connsiteX29" fmla="*/ 188323 w 251097"/>
              <a:gd name="connsiteY29" fmla="*/ 223198 h 306897"/>
              <a:gd name="connsiteX30" fmla="*/ 195298 w 251097"/>
              <a:gd name="connsiteY30" fmla="*/ 230173 h 306897"/>
              <a:gd name="connsiteX31" fmla="*/ 188323 w 251097"/>
              <a:gd name="connsiteY31" fmla="*/ 237148 h 306897"/>
              <a:gd name="connsiteX32" fmla="*/ 188323 w 251097"/>
              <a:gd name="connsiteY32" fmla="*/ 167399 h 306897"/>
              <a:gd name="connsiteX33" fmla="*/ 62774 w 251097"/>
              <a:gd name="connsiteY33" fmla="*/ 167399 h 306897"/>
              <a:gd name="connsiteX34" fmla="*/ 55800 w 251097"/>
              <a:gd name="connsiteY34" fmla="*/ 160424 h 306897"/>
              <a:gd name="connsiteX35" fmla="*/ 62774 w 251097"/>
              <a:gd name="connsiteY35" fmla="*/ 153449 h 306897"/>
              <a:gd name="connsiteX36" fmla="*/ 188323 w 251097"/>
              <a:gd name="connsiteY36" fmla="*/ 153449 h 306897"/>
              <a:gd name="connsiteX37" fmla="*/ 195298 w 251097"/>
              <a:gd name="connsiteY37" fmla="*/ 160424 h 306897"/>
              <a:gd name="connsiteX38" fmla="*/ 188323 w 251097"/>
              <a:gd name="connsiteY38" fmla="*/ 167399 h 306897"/>
              <a:gd name="connsiteX39" fmla="*/ 118574 w 251097"/>
              <a:gd name="connsiteY39" fmla="*/ 83699 h 306897"/>
              <a:gd name="connsiteX40" fmla="*/ 62774 w 251097"/>
              <a:gd name="connsiteY40" fmla="*/ 83699 h 306897"/>
              <a:gd name="connsiteX41" fmla="*/ 55800 w 251097"/>
              <a:gd name="connsiteY41" fmla="*/ 76724 h 306897"/>
              <a:gd name="connsiteX42" fmla="*/ 62774 w 251097"/>
              <a:gd name="connsiteY42" fmla="*/ 69749 h 306897"/>
              <a:gd name="connsiteX43" fmla="*/ 118574 w 251097"/>
              <a:gd name="connsiteY43" fmla="*/ 69749 h 306897"/>
              <a:gd name="connsiteX44" fmla="*/ 125549 w 251097"/>
              <a:gd name="connsiteY44" fmla="*/ 76724 h 306897"/>
              <a:gd name="connsiteX45" fmla="*/ 118574 w 251097"/>
              <a:gd name="connsiteY45" fmla="*/ 83699 h 30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1097" h="306897">
                <a:moveTo>
                  <a:pt x="233660" y="306897"/>
                </a:moveTo>
                <a:lnTo>
                  <a:pt x="17437" y="306897"/>
                </a:lnTo>
                <a:cubicBezTo>
                  <a:pt x="7811" y="306887"/>
                  <a:pt x="11" y="299086"/>
                  <a:pt x="0" y="289460"/>
                </a:cubicBezTo>
                <a:lnTo>
                  <a:pt x="0" y="17437"/>
                </a:lnTo>
                <a:cubicBezTo>
                  <a:pt x="11" y="7812"/>
                  <a:pt x="7811" y="11"/>
                  <a:pt x="17437" y="0"/>
                </a:cubicBezTo>
                <a:lnTo>
                  <a:pt x="170040" y="0"/>
                </a:lnTo>
                <a:cubicBezTo>
                  <a:pt x="174668" y="-13"/>
                  <a:pt x="179107" y="1826"/>
                  <a:pt x="182371" y="5107"/>
                </a:cubicBezTo>
                <a:lnTo>
                  <a:pt x="245991" y="68727"/>
                </a:lnTo>
                <a:cubicBezTo>
                  <a:pt x="249272" y="71990"/>
                  <a:pt x="251110" y="76430"/>
                  <a:pt x="251098" y="81058"/>
                </a:cubicBezTo>
                <a:lnTo>
                  <a:pt x="251098" y="289460"/>
                </a:lnTo>
                <a:cubicBezTo>
                  <a:pt x="251087" y="299086"/>
                  <a:pt x="243286" y="306887"/>
                  <a:pt x="233660" y="306897"/>
                </a:cubicBezTo>
                <a:close/>
                <a:moveTo>
                  <a:pt x="17437" y="13950"/>
                </a:moveTo>
                <a:cubicBezTo>
                  <a:pt x="15511" y="13950"/>
                  <a:pt x="13950" y="15511"/>
                  <a:pt x="13950" y="17437"/>
                </a:cubicBezTo>
                <a:lnTo>
                  <a:pt x="13950" y="289460"/>
                </a:lnTo>
                <a:cubicBezTo>
                  <a:pt x="13950" y="291386"/>
                  <a:pt x="15511" y="292947"/>
                  <a:pt x="17437" y="292947"/>
                </a:cubicBezTo>
                <a:lnTo>
                  <a:pt x="233660" y="292947"/>
                </a:lnTo>
                <a:cubicBezTo>
                  <a:pt x="235587" y="292947"/>
                  <a:pt x="237148" y="291386"/>
                  <a:pt x="237148" y="289460"/>
                </a:cubicBezTo>
                <a:lnTo>
                  <a:pt x="237148" y="83699"/>
                </a:lnTo>
                <a:lnTo>
                  <a:pt x="184836" y="83699"/>
                </a:lnTo>
                <a:cubicBezTo>
                  <a:pt x="175210" y="83688"/>
                  <a:pt x="167409" y="75888"/>
                  <a:pt x="167399" y="66262"/>
                </a:cubicBezTo>
                <a:lnTo>
                  <a:pt x="167399" y="13950"/>
                </a:lnTo>
                <a:close/>
                <a:moveTo>
                  <a:pt x="181348" y="23813"/>
                </a:moveTo>
                <a:lnTo>
                  <a:pt x="181348" y="66262"/>
                </a:lnTo>
                <a:cubicBezTo>
                  <a:pt x="181348" y="68188"/>
                  <a:pt x="182910" y="69749"/>
                  <a:pt x="184836" y="69749"/>
                </a:cubicBezTo>
                <a:lnTo>
                  <a:pt x="227285" y="69749"/>
                </a:lnTo>
                <a:close/>
                <a:moveTo>
                  <a:pt x="188323" y="237148"/>
                </a:moveTo>
                <a:lnTo>
                  <a:pt x="62774" y="237148"/>
                </a:lnTo>
                <a:cubicBezTo>
                  <a:pt x="58922" y="237148"/>
                  <a:pt x="55800" y="234025"/>
                  <a:pt x="55800" y="230173"/>
                </a:cubicBezTo>
                <a:cubicBezTo>
                  <a:pt x="55800" y="226321"/>
                  <a:pt x="58922" y="223198"/>
                  <a:pt x="62774" y="223198"/>
                </a:cubicBezTo>
                <a:lnTo>
                  <a:pt x="188323" y="223198"/>
                </a:lnTo>
                <a:cubicBezTo>
                  <a:pt x="192175" y="223198"/>
                  <a:pt x="195298" y="226321"/>
                  <a:pt x="195298" y="230173"/>
                </a:cubicBezTo>
                <a:cubicBezTo>
                  <a:pt x="195298" y="234025"/>
                  <a:pt x="192175" y="237148"/>
                  <a:pt x="188323" y="237148"/>
                </a:cubicBezTo>
                <a:close/>
                <a:moveTo>
                  <a:pt x="188323" y="167399"/>
                </a:moveTo>
                <a:lnTo>
                  <a:pt x="62774" y="167399"/>
                </a:lnTo>
                <a:cubicBezTo>
                  <a:pt x="58922" y="167399"/>
                  <a:pt x="55800" y="164276"/>
                  <a:pt x="55800" y="160424"/>
                </a:cubicBezTo>
                <a:cubicBezTo>
                  <a:pt x="55800" y="156571"/>
                  <a:pt x="58922" y="153449"/>
                  <a:pt x="62774" y="153449"/>
                </a:cubicBezTo>
                <a:lnTo>
                  <a:pt x="188323" y="153449"/>
                </a:lnTo>
                <a:cubicBezTo>
                  <a:pt x="192175" y="153449"/>
                  <a:pt x="195298" y="156571"/>
                  <a:pt x="195298" y="160424"/>
                </a:cubicBezTo>
                <a:cubicBezTo>
                  <a:pt x="195298" y="164276"/>
                  <a:pt x="192175" y="167399"/>
                  <a:pt x="188323" y="167399"/>
                </a:cubicBezTo>
                <a:close/>
                <a:moveTo>
                  <a:pt x="118574" y="83699"/>
                </a:moveTo>
                <a:lnTo>
                  <a:pt x="62774" y="83699"/>
                </a:lnTo>
                <a:cubicBezTo>
                  <a:pt x="58922" y="83699"/>
                  <a:pt x="55800" y="80577"/>
                  <a:pt x="55800" y="76724"/>
                </a:cubicBezTo>
                <a:cubicBezTo>
                  <a:pt x="55800" y="72872"/>
                  <a:pt x="58922" y="69749"/>
                  <a:pt x="62774" y="69749"/>
                </a:cubicBezTo>
                <a:lnTo>
                  <a:pt x="118574" y="69749"/>
                </a:lnTo>
                <a:cubicBezTo>
                  <a:pt x="122426" y="69749"/>
                  <a:pt x="125549" y="72872"/>
                  <a:pt x="125549" y="76724"/>
                </a:cubicBezTo>
                <a:cubicBezTo>
                  <a:pt x="125549" y="80577"/>
                  <a:pt x="122426" y="83699"/>
                  <a:pt x="118574" y="8369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3" b="36563"/>
          <a:stretch>
            <a:fillRect/>
          </a:stretch>
        </p:blipFill>
        <p:spPr>
          <a:xfrm>
            <a:off x="6139543" y="1494578"/>
            <a:ext cx="5126062" cy="20663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194"/>
            <a:ext cx="12191999" cy="6858000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-22630" y="3428999"/>
            <a:ext cx="12192000" cy="3429001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050"/>
            <a:ext cx="12192000" cy="112395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4031533" y="430355"/>
            <a:ext cx="412893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gradFill>
                  <a:gsLst>
                    <a:gs pos="514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lin ang="5400000" scaled="1"/>
                </a:gradFill>
                <a:latin typeface="+mj-ea"/>
                <a:ea typeface="+mj-ea"/>
              </a:rPr>
              <a:t> 特里尔的独特视角</a:t>
            </a:r>
          </a:p>
        </p:txBody>
      </p:sp>
      <p:cxnSp>
        <p:nvCxnSpPr>
          <p:cNvPr id="103" name="直接连接符 102"/>
          <p:cNvCxnSpPr/>
          <p:nvPr/>
        </p:nvCxnSpPr>
        <p:spPr>
          <a:xfrm flipH="1">
            <a:off x="8925312" y="738955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组合 103"/>
          <p:cNvGrpSpPr/>
          <p:nvPr/>
        </p:nvGrpSpPr>
        <p:grpSpPr>
          <a:xfrm flipH="1">
            <a:off x="8336456" y="655497"/>
            <a:ext cx="506504" cy="166916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110" name="星形: 五角 109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11" name="星形: 五角 110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  <p:sp>
          <p:nvSpPr>
            <p:cNvPr id="112" name="星形: 五角 111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349040" y="655497"/>
            <a:ext cx="506504" cy="166916"/>
            <a:chOff x="3207904" y="3324074"/>
            <a:chExt cx="506504" cy="166916"/>
          </a:xfrm>
          <a:gradFill>
            <a:gsLst>
              <a:gs pos="48600">
                <a:srgbClr val="EA1718"/>
              </a:gs>
              <a:gs pos="0">
                <a:srgbClr val="FC4748"/>
              </a:gs>
              <a:gs pos="100000">
                <a:srgbClr val="FC4748"/>
              </a:gs>
            </a:gsLst>
            <a:lin ang="5400000" scaled="1"/>
          </a:gradFill>
        </p:grpSpPr>
        <p:sp>
          <p:nvSpPr>
            <p:cNvPr id="107" name="星形: 五角 106"/>
            <p:cNvSpPr/>
            <p:nvPr/>
          </p:nvSpPr>
          <p:spPr>
            <a:xfrm>
              <a:off x="3377698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星形: 五角 107"/>
            <p:cNvSpPr/>
            <p:nvPr/>
          </p:nvSpPr>
          <p:spPr>
            <a:xfrm>
              <a:off x="3547492" y="3324074"/>
              <a:ext cx="166916" cy="166916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9" name="星形: 五角 108"/>
            <p:cNvSpPr/>
            <p:nvPr/>
          </p:nvSpPr>
          <p:spPr>
            <a:xfrm>
              <a:off x="3207904" y="3349638"/>
              <a:ext cx="115788" cy="1157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6" name="直接连接符 105"/>
          <p:cNvCxnSpPr/>
          <p:nvPr/>
        </p:nvCxnSpPr>
        <p:spPr>
          <a:xfrm flipH="1">
            <a:off x="2236481" y="738955"/>
            <a:ext cx="1030207" cy="0"/>
          </a:xfrm>
          <a:prstGeom prst="line">
            <a:avLst/>
          </a:prstGeom>
          <a:ln>
            <a:solidFill>
              <a:srgbClr val="FC47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图片 1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331" y="487923"/>
            <a:ext cx="1460264" cy="355374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7"/>
            <a:ext cx="2343716" cy="97531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97850" y="1806207"/>
            <a:ext cx="2510792" cy="3311738"/>
            <a:chOff x="604201" y="1594090"/>
            <a:chExt cx="2510792" cy="3651432"/>
          </a:xfrm>
        </p:grpSpPr>
        <p:sp>
          <p:nvSpPr>
            <p:cNvPr id="3" name="图形"/>
            <p:cNvSpPr/>
            <p:nvPr/>
          </p:nvSpPr>
          <p:spPr>
            <a:xfrm>
              <a:off x="604201" y="1594090"/>
              <a:ext cx="2510792" cy="3651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33400" algn="l" rotWithShape="0">
                <a:srgbClr val="FC4748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100000">
                      <a:srgbClr val="2942C3"/>
                    </a:gs>
                    <a:gs pos="2000">
                      <a:srgbClr val="1387E2"/>
                    </a:gs>
                  </a:gsLst>
                  <a:lin ang="5400000" scaled="0"/>
                </a:gradFill>
                <a:latin typeface="Arial" panose="020B0604020202020204" pitchFamily="34" charset="0"/>
                <a:ea typeface="思源黑体 CN Light" panose="020B0300000000000000" pitchFamily="34" charset="-122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604201" y="4930415"/>
              <a:ext cx="2510792" cy="315107"/>
            </a:xfrm>
            <a:prstGeom prst="roundRect">
              <a:avLst>
                <a:gd name="adj" fmla="val 0"/>
              </a:avLst>
            </a:prstGeom>
            <a:gradFill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图形"/>
          <p:cNvSpPr/>
          <p:nvPr/>
        </p:nvSpPr>
        <p:spPr>
          <a:xfrm>
            <a:off x="1429371" y="2047792"/>
            <a:ext cx="1048537" cy="1048537"/>
          </a:xfrm>
          <a:prstGeom prst="ellipse">
            <a:avLst/>
          </a:prstGeom>
          <a:gradFill>
            <a:gsLst>
              <a:gs pos="50000">
                <a:srgbClr val="EA1718"/>
              </a:gs>
              <a:gs pos="100000">
                <a:srgbClr val="FC4748"/>
              </a:gs>
              <a:gs pos="0">
                <a:srgbClr val="FC4748"/>
              </a:gs>
            </a:gsLst>
            <a:lin ang="2700000" scaled="1"/>
          </a:gradFill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思源黑体 CN Light" panose="020B0300000000000000" pitchFamily="34" charset="-122"/>
              <a:cs typeface="字魂58号-创中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6" name="图形"/>
          <p:cNvSpPr txBox="1"/>
          <p:nvPr/>
        </p:nvSpPr>
        <p:spPr>
          <a:xfrm>
            <a:off x="925693" y="3166977"/>
            <a:ext cx="20116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defRPr/>
            </a:pPr>
            <a:r>
              <a:rPr lang="zh-CN" altLang="en-US" dirty="0">
                <a:gradFill>
                  <a:gsLst>
                    <a:gs pos="50000">
                      <a:srgbClr val="EA1718"/>
                    </a:gs>
                    <a:gs pos="0">
                      <a:srgbClr val="FC4748"/>
                    </a:gs>
                    <a:gs pos="100000">
                      <a:srgbClr val="FC4748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多维度的性格展现</a:t>
            </a:r>
          </a:p>
        </p:txBody>
      </p:sp>
      <p:sp>
        <p:nvSpPr>
          <p:cNvPr id="8" name="图形"/>
          <p:cNvSpPr txBox="1"/>
          <p:nvPr/>
        </p:nvSpPr>
        <p:spPr>
          <a:xfrm>
            <a:off x="697849" y="3468637"/>
            <a:ext cx="2339356" cy="1351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 CN Normal" panose="020B0400000000000000" pitchFamily="34" charset="-122"/>
              </a:rPr>
              <a:t>特里尔在《毛泽东传》中从多个角度深入剖析了毛泽东的性格特点，展现了毛泽东复杂而又真实的人性。</a:t>
            </a:r>
          </a:p>
        </p:txBody>
      </p:sp>
      <p:sp>
        <p:nvSpPr>
          <p:cNvPr id="15" name="图形 5"/>
          <p:cNvSpPr/>
          <p:nvPr/>
        </p:nvSpPr>
        <p:spPr>
          <a:xfrm>
            <a:off x="1814102" y="2401515"/>
            <a:ext cx="279075" cy="341090"/>
          </a:xfrm>
          <a:custGeom>
            <a:avLst/>
            <a:gdLst>
              <a:gd name="connsiteX0" fmla="*/ 233660 w 251097"/>
              <a:gd name="connsiteY0" fmla="*/ 306897 h 306897"/>
              <a:gd name="connsiteX1" fmla="*/ 17437 w 251097"/>
              <a:gd name="connsiteY1" fmla="*/ 306897 h 306897"/>
              <a:gd name="connsiteX2" fmla="*/ 0 w 251097"/>
              <a:gd name="connsiteY2" fmla="*/ 289460 h 306897"/>
              <a:gd name="connsiteX3" fmla="*/ 0 w 251097"/>
              <a:gd name="connsiteY3" fmla="*/ 17437 h 306897"/>
              <a:gd name="connsiteX4" fmla="*/ 17437 w 251097"/>
              <a:gd name="connsiteY4" fmla="*/ 0 h 306897"/>
              <a:gd name="connsiteX5" fmla="*/ 170040 w 251097"/>
              <a:gd name="connsiteY5" fmla="*/ 0 h 306897"/>
              <a:gd name="connsiteX6" fmla="*/ 182371 w 251097"/>
              <a:gd name="connsiteY6" fmla="*/ 5107 h 306897"/>
              <a:gd name="connsiteX7" fmla="*/ 245991 w 251097"/>
              <a:gd name="connsiteY7" fmla="*/ 68727 h 306897"/>
              <a:gd name="connsiteX8" fmla="*/ 251098 w 251097"/>
              <a:gd name="connsiteY8" fmla="*/ 81058 h 306897"/>
              <a:gd name="connsiteX9" fmla="*/ 251098 w 251097"/>
              <a:gd name="connsiteY9" fmla="*/ 289460 h 306897"/>
              <a:gd name="connsiteX10" fmla="*/ 233660 w 251097"/>
              <a:gd name="connsiteY10" fmla="*/ 306897 h 306897"/>
              <a:gd name="connsiteX11" fmla="*/ 17437 w 251097"/>
              <a:gd name="connsiteY11" fmla="*/ 13950 h 306897"/>
              <a:gd name="connsiteX12" fmla="*/ 13950 w 251097"/>
              <a:gd name="connsiteY12" fmla="*/ 17437 h 306897"/>
              <a:gd name="connsiteX13" fmla="*/ 13950 w 251097"/>
              <a:gd name="connsiteY13" fmla="*/ 289460 h 306897"/>
              <a:gd name="connsiteX14" fmla="*/ 17437 w 251097"/>
              <a:gd name="connsiteY14" fmla="*/ 292947 h 306897"/>
              <a:gd name="connsiteX15" fmla="*/ 233660 w 251097"/>
              <a:gd name="connsiteY15" fmla="*/ 292947 h 306897"/>
              <a:gd name="connsiteX16" fmla="*/ 237148 w 251097"/>
              <a:gd name="connsiteY16" fmla="*/ 289460 h 306897"/>
              <a:gd name="connsiteX17" fmla="*/ 237148 w 251097"/>
              <a:gd name="connsiteY17" fmla="*/ 83699 h 306897"/>
              <a:gd name="connsiteX18" fmla="*/ 184836 w 251097"/>
              <a:gd name="connsiteY18" fmla="*/ 83699 h 306897"/>
              <a:gd name="connsiteX19" fmla="*/ 167399 w 251097"/>
              <a:gd name="connsiteY19" fmla="*/ 66262 h 306897"/>
              <a:gd name="connsiteX20" fmla="*/ 167399 w 251097"/>
              <a:gd name="connsiteY20" fmla="*/ 13950 h 306897"/>
              <a:gd name="connsiteX21" fmla="*/ 181348 w 251097"/>
              <a:gd name="connsiteY21" fmla="*/ 23813 h 306897"/>
              <a:gd name="connsiteX22" fmla="*/ 181348 w 251097"/>
              <a:gd name="connsiteY22" fmla="*/ 66262 h 306897"/>
              <a:gd name="connsiteX23" fmla="*/ 184836 w 251097"/>
              <a:gd name="connsiteY23" fmla="*/ 69749 h 306897"/>
              <a:gd name="connsiteX24" fmla="*/ 227285 w 251097"/>
              <a:gd name="connsiteY24" fmla="*/ 69749 h 306897"/>
              <a:gd name="connsiteX25" fmla="*/ 188323 w 251097"/>
              <a:gd name="connsiteY25" fmla="*/ 237148 h 306897"/>
              <a:gd name="connsiteX26" fmla="*/ 62774 w 251097"/>
              <a:gd name="connsiteY26" fmla="*/ 237148 h 306897"/>
              <a:gd name="connsiteX27" fmla="*/ 55800 w 251097"/>
              <a:gd name="connsiteY27" fmla="*/ 230173 h 306897"/>
              <a:gd name="connsiteX28" fmla="*/ 62774 w 251097"/>
              <a:gd name="connsiteY28" fmla="*/ 223198 h 306897"/>
              <a:gd name="connsiteX29" fmla="*/ 188323 w 251097"/>
              <a:gd name="connsiteY29" fmla="*/ 223198 h 306897"/>
              <a:gd name="connsiteX30" fmla="*/ 195298 w 251097"/>
              <a:gd name="connsiteY30" fmla="*/ 230173 h 306897"/>
              <a:gd name="connsiteX31" fmla="*/ 188323 w 251097"/>
              <a:gd name="connsiteY31" fmla="*/ 237148 h 306897"/>
              <a:gd name="connsiteX32" fmla="*/ 188323 w 251097"/>
              <a:gd name="connsiteY32" fmla="*/ 167399 h 306897"/>
              <a:gd name="connsiteX33" fmla="*/ 62774 w 251097"/>
              <a:gd name="connsiteY33" fmla="*/ 167399 h 306897"/>
              <a:gd name="connsiteX34" fmla="*/ 55800 w 251097"/>
              <a:gd name="connsiteY34" fmla="*/ 160424 h 306897"/>
              <a:gd name="connsiteX35" fmla="*/ 62774 w 251097"/>
              <a:gd name="connsiteY35" fmla="*/ 153449 h 306897"/>
              <a:gd name="connsiteX36" fmla="*/ 188323 w 251097"/>
              <a:gd name="connsiteY36" fmla="*/ 153449 h 306897"/>
              <a:gd name="connsiteX37" fmla="*/ 195298 w 251097"/>
              <a:gd name="connsiteY37" fmla="*/ 160424 h 306897"/>
              <a:gd name="connsiteX38" fmla="*/ 188323 w 251097"/>
              <a:gd name="connsiteY38" fmla="*/ 167399 h 306897"/>
              <a:gd name="connsiteX39" fmla="*/ 118574 w 251097"/>
              <a:gd name="connsiteY39" fmla="*/ 83699 h 306897"/>
              <a:gd name="connsiteX40" fmla="*/ 62774 w 251097"/>
              <a:gd name="connsiteY40" fmla="*/ 83699 h 306897"/>
              <a:gd name="connsiteX41" fmla="*/ 55800 w 251097"/>
              <a:gd name="connsiteY41" fmla="*/ 76724 h 306897"/>
              <a:gd name="connsiteX42" fmla="*/ 62774 w 251097"/>
              <a:gd name="connsiteY42" fmla="*/ 69749 h 306897"/>
              <a:gd name="connsiteX43" fmla="*/ 118574 w 251097"/>
              <a:gd name="connsiteY43" fmla="*/ 69749 h 306897"/>
              <a:gd name="connsiteX44" fmla="*/ 125549 w 251097"/>
              <a:gd name="connsiteY44" fmla="*/ 76724 h 306897"/>
              <a:gd name="connsiteX45" fmla="*/ 118574 w 251097"/>
              <a:gd name="connsiteY45" fmla="*/ 83699 h 30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1097" h="306897">
                <a:moveTo>
                  <a:pt x="233660" y="306897"/>
                </a:moveTo>
                <a:lnTo>
                  <a:pt x="17437" y="306897"/>
                </a:lnTo>
                <a:cubicBezTo>
                  <a:pt x="7811" y="306887"/>
                  <a:pt x="11" y="299086"/>
                  <a:pt x="0" y="289460"/>
                </a:cubicBezTo>
                <a:lnTo>
                  <a:pt x="0" y="17437"/>
                </a:lnTo>
                <a:cubicBezTo>
                  <a:pt x="11" y="7812"/>
                  <a:pt x="7811" y="11"/>
                  <a:pt x="17437" y="0"/>
                </a:cubicBezTo>
                <a:lnTo>
                  <a:pt x="170040" y="0"/>
                </a:lnTo>
                <a:cubicBezTo>
                  <a:pt x="174668" y="-13"/>
                  <a:pt x="179107" y="1826"/>
                  <a:pt x="182371" y="5107"/>
                </a:cubicBezTo>
                <a:lnTo>
                  <a:pt x="245991" y="68727"/>
                </a:lnTo>
                <a:cubicBezTo>
                  <a:pt x="249272" y="71990"/>
                  <a:pt x="251110" y="76430"/>
                  <a:pt x="251098" y="81058"/>
                </a:cubicBezTo>
                <a:lnTo>
                  <a:pt x="251098" y="289460"/>
                </a:lnTo>
                <a:cubicBezTo>
                  <a:pt x="251087" y="299086"/>
                  <a:pt x="243286" y="306887"/>
                  <a:pt x="233660" y="306897"/>
                </a:cubicBezTo>
                <a:close/>
                <a:moveTo>
                  <a:pt x="17437" y="13950"/>
                </a:moveTo>
                <a:cubicBezTo>
                  <a:pt x="15511" y="13950"/>
                  <a:pt x="13950" y="15511"/>
                  <a:pt x="13950" y="17437"/>
                </a:cubicBezTo>
                <a:lnTo>
                  <a:pt x="13950" y="289460"/>
                </a:lnTo>
                <a:cubicBezTo>
                  <a:pt x="13950" y="291386"/>
                  <a:pt x="15511" y="292947"/>
                  <a:pt x="17437" y="292947"/>
                </a:cubicBezTo>
                <a:lnTo>
                  <a:pt x="233660" y="292947"/>
                </a:lnTo>
                <a:cubicBezTo>
                  <a:pt x="235587" y="292947"/>
                  <a:pt x="237148" y="291386"/>
                  <a:pt x="237148" y="289460"/>
                </a:cubicBezTo>
                <a:lnTo>
                  <a:pt x="237148" y="83699"/>
                </a:lnTo>
                <a:lnTo>
                  <a:pt x="184836" y="83699"/>
                </a:lnTo>
                <a:cubicBezTo>
                  <a:pt x="175210" y="83688"/>
                  <a:pt x="167409" y="75888"/>
                  <a:pt x="167399" y="66262"/>
                </a:cubicBezTo>
                <a:lnTo>
                  <a:pt x="167399" y="13950"/>
                </a:lnTo>
                <a:close/>
                <a:moveTo>
                  <a:pt x="181348" y="23813"/>
                </a:moveTo>
                <a:lnTo>
                  <a:pt x="181348" y="66262"/>
                </a:lnTo>
                <a:cubicBezTo>
                  <a:pt x="181348" y="68188"/>
                  <a:pt x="182910" y="69749"/>
                  <a:pt x="184836" y="69749"/>
                </a:cubicBezTo>
                <a:lnTo>
                  <a:pt x="227285" y="69749"/>
                </a:lnTo>
                <a:close/>
                <a:moveTo>
                  <a:pt x="188323" y="237148"/>
                </a:moveTo>
                <a:lnTo>
                  <a:pt x="62774" y="237148"/>
                </a:lnTo>
                <a:cubicBezTo>
                  <a:pt x="58922" y="237148"/>
                  <a:pt x="55800" y="234025"/>
                  <a:pt x="55800" y="230173"/>
                </a:cubicBezTo>
                <a:cubicBezTo>
                  <a:pt x="55800" y="226321"/>
                  <a:pt x="58922" y="223198"/>
                  <a:pt x="62774" y="223198"/>
                </a:cubicBezTo>
                <a:lnTo>
                  <a:pt x="188323" y="223198"/>
                </a:lnTo>
                <a:cubicBezTo>
                  <a:pt x="192175" y="223198"/>
                  <a:pt x="195298" y="226321"/>
                  <a:pt x="195298" y="230173"/>
                </a:cubicBezTo>
                <a:cubicBezTo>
                  <a:pt x="195298" y="234025"/>
                  <a:pt x="192175" y="237148"/>
                  <a:pt x="188323" y="237148"/>
                </a:cubicBezTo>
                <a:close/>
                <a:moveTo>
                  <a:pt x="188323" y="167399"/>
                </a:moveTo>
                <a:lnTo>
                  <a:pt x="62774" y="167399"/>
                </a:lnTo>
                <a:cubicBezTo>
                  <a:pt x="58922" y="167399"/>
                  <a:pt x="55800" y="164276"/>
                  <a:pt x="55800" y="160424"/>
                </a:cubicBezTo>
                <a:cubicBezTo>
                  <a:pt x="55800" y="156571"/>
                  <a:pt x="58922" y="153449"/>
                  <a:pt x="62774" y="153449"/>
                </a:cubicBezTo>
                <a:lnTo>
                  <a:pt x="188323" y="153449"/>
                </a:lnTo>
                <a:cubicBezTo>
                  <a:pt x="192175" y="153449"/>
                  <a:pt x="195298" y="156571"/>
                  <a:pt x="195298" y="160424"/>
                </a:cubicBezTo>
                <a:cubicBezTo>
                  <a:pt x="195298" y="164276"/>
                  <a:pt x="192175" y="167399"/>
                  <a:pt x="188323" y="167399"/>
                </a:cubicBezTo>
                <a:close/>
                <a:moveTo>
                  <a:pt x="118574" y="83699"/>
                </a:moveTo>
                <a:lnTo>
                  <a:pt x="62774" y="83699"/>
                </a:lnTo>
                <a:cubicBezTo>
                  <a:pt x="58922" y="83699"/>
                  <a:pt x="55800" y="80577"/>
                  <a:pt x="55800" y="76724"/>
                </a:cubicBezTo>
                <a:cubicBezTo>
                  <a:pt x="55800" y="72872"/>
                  <a:pt x="58922" y="69749"/>
                  <a:pt x="62774" y="69749"/>
                </a:cubicBezTo>
                <a:lnTo>
                  <a:pt x="118574" y="69749"/>
                </a:lnTo>
                <a:cubicBezTo>
                  <a:pt x="122426" y="69749"/>
                  <a:pt x="125549" y="72872"/>
                  <a:pt x="125549" y="76724"/>
                </a:cubicBezTo>
                <a:cubicBezTo>
                  <a:pt x="125549" y="80577"/>
                  <a:pt x="122426" y="83699"/>
                  <a:pt x="118574" y="8369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459686" y="1806207"/>
            <a:ext cx="2510792" cy="3311738"/>
            <a:chOff x="604201" y="1594091"/>
            <a:chExt cx="2510792" cy="3311738"/>
          </a:xfrm>
        </p:grpSpPr>
        <p:grpSp>
          <p:nvGrpSpPr>
            <p:cNvPr id="21" name="组合 20"/>
            <p:cNvGrpSpPr/>
            <p:nvPr/>
          </p:nvGrpSpPr>
          <p:grpSpPr>
            <a:xfrm>
              <a:off x="604201" y="1594091"/>
              <a:ext cx="2510792" cy="3311738"/>
              <a:chOff x="604201" y="1594090"/>
              <a:chExt cx="2510792" cy="3651432"/>
            </a:xfrm>
          </p:grpSpPr>
          <p:sp>
            <p:nvSpPr>
              <p:cNvPr id="26" name="图形"/>
              <p:cNvSpPr/>
              <p:nvPr/>
            </p:nvSpPr>
            <p:spPr>
              <a:xfrm>
                <a:off x="604201" y="1594090"/>
                <a:ext cx="2510792" cy="3651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33400" algn="l" rotWithShape="0">
                  <a:srgbClr val="FC4748">
                    <a:alpha val="2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100000">
                        <a:srgbClr val="2942C3"/>
                      </a:gs>
                      <a:gs pos="2000">
                        <a:srgbClr val="1387E2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思源黑体 CN Light" panose="020B0300000000000000" pitchFamily="34" charset="-122"/>
                  <a:cs typeface="字魂58号-创中黑" panose="0000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604201" y="4930415"/>
                <a:ext cx="2510792" cy="315107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rgbClr val="EA1718"/>
                  </a:gs>
                  <a:gs pos="100000">
                    <a:srgbClr val="FC4748"/>
                  </a:gs>
                  <a:gs pos="0">
                    <a:srgbClr val="FC4748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图形"/>
            <p:cNvSpPr/>
            <p:nvPr/>
          </p:nvSpPr>
          <p:spPr>
            <a:xfrm>
              <a:off x="1335722" y="1835676"/>
              <a:ext cx="1048537" cy="1048537"/>
            </a:xfrm>
            <a:prstGeom prst="ellipse">
              <a:avLst/>
            </a:prstGeom>
            <a:gradFill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</a:gra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思源黑体 CN Light" panose="020B0300000000000000" pitchFamily="34" charset="-122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856809" y="2947876"/>
              <a:ext cx="2011680" cy="36830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defRPr/>
              </a:pPr>
              <a:r>
                <a:rPr lang="zh-CN" altLang="en-US" dirty="0">
                  <a:gradFill>
                    <a:gsLst>
                      <a:gs pos="500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path path="circle">
                      <a:fillToRect r="100000" b="100000"/>
                    </a:path>
                  </a:gradFill>
                  <a:latin typeface="+mj-ea"/>
                  <a:ea typeface="+mj-ea"/>
                </a:rPr>
                <a:t>历史与性格的交融</a:t>
              </a:r>
            </a:p>
          </p:txBody>
        </p:sp>
        <p:sp>
          <p:nvSpPr>
            <p:cNvPr id="24" name="图形"/>
            <p:cNvSpPr txBox="1"/>
            <p:nvPr/>
          </p:nvSpPr>
          <p:spPr>
            <a:xfrm>
              <a:off x="704531" y="3256521"/>
              <a:ext cx="2387600" cy="13514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作者将毛泽东的性格形成与时代背景相结合，深入分析了文化大革命发生的背景与原因。</a:t>
              </a:r>
            </a:p>
          </p:txBody>
        </p:sp>
        <p:sp>
          <p:nvSpPr>
            <p:cNvPr id="25" name="图形 5"/>
            <p:cNvSpPr/>
            <p:nvPr/>
          </p:nvSpPr>
          <p:spPr>
            <a:xfrm>
              <a:off x="1720453" y="2189399"/>
              <a:ext cx="279075" cy="341090"/>
            </a:xfrm>
            <a:custGeom>
              <a:avLst/>
              <a:gdLst>
                <a:gd name="connsiteX0" fmla="*/ 233660 w 251097"/>
                <a:gd name="connsiteY0" fmla="*/ 306897 h 306897"/>
                <a:gd name="connsiteX1" fmla="*/ 17437 w 251097"/>
                <a:gd name="connsiteY1" fmla="*/ 306897 h 306897"/>
                <a:gd name="connsiteX2" fmla="*/ 0 w 251097"/>
                <a:gd name="connsiteY2" fmla="*/ 289460 h 306897"/>
                <a:gd name="connsiteX3" fmla="*/ 0 w 251097"/>
                <a:gd name="connsiteY3" fmla="*/ 17437 h 306897"/>
                <a:gd name="connsiteX4" fmla="*/ 17437 w 251097"/>
                <a:gd name="connsiteY4" fmla="*/ 0 h 306897"/>
                <a:gd name="connsiteX5" fmla="*/ 170040 w 251097"/>
                <a:gd name="connsiteY5" fmla="*/ 0 h 306897"/>
                <a:gd name="connsiteX6" fmla="*/ 182371 w 251097"/>
                <a:gd name="connsiteY6" fmla="*/ 5107 h 306897"/>
                <a:gd name="connsiteX7" fmla="*/ 245991 w 251097"/>
                <a:gd name="connsiteY7" fmla="*/ 68727 h 306897"/>
                <a:gd name="connsiteX8" fmla="*/ 251098 w 251097"/>
                <a:gd name="connsiteY8" fmla="*/ 81058 h 306897"/>
                <a:gd name="connsiteX9" fmla="*/ 251098 w 251097"/>
                <a:gd name="connsiteY9" fmla="*/ 289460 h 306897"/>
                <a:gd name="connsiteX10" fmla="*/ 233660 w 251097"/>
                <a:gd name="connsiteY10" fmla="*/ 306897 h 306897"/>
                <a:gd name="connsiteX11" fmla="*/ 17437 w 251097"/>
                <a:gd name="connsiteY11" fmla="*/ 13950 h 306897"/>
                <a:gd name="connsiteX12" fmla="*/ 13950 w 251097"/>
                <a:gd name="connsiteY12" fmla="*/ 17437 h 306897"/>
                <a:gd name="connsiteX13" fmla="*/ 13950 w 251097"/>
                <a:gd name="connsiteY13" fmla="*/ 289460 h 306897"/>
                <a:gd name="connsiteX14" fmla="*/ 17437 w 251097"/>
                <a:gd name="connsiteY14" fmla="*/ 292947 h 306897"/>
                <a:gd name="connsiteX15" fmla="*/ 233660 w 251097"/>
                <a:gd name="connsiteY15" fmla="*/ 292947 h 306897"/>
                <a:gd name="connsiteX16" fmla="*/ 237148 w 251097"/>
                <a:gd name="connsiteY16" fmla="*/ 289460 h 306897"/>
                <a:gd name="connsiteX17" fmla="*/ 237148 w 251097"/>
                <a:gd name="connsiteY17" fmla="*/ 83699 h 306897"/>
                <a:gd name="connsiteX18" fmla="*/ 184836 w 251097"/>
                <a:gd name="connsiteY18" fmla="*/ 83699 h 306897"/>
                <a:gd name="connsiteX19" fmla="*/ 167399 w 251097"/>
                <a:gd name="connsiteY19" fmla="*/ 66262 h 306897"/>
                <a:gd name="connsiteX20" fmla="*/ 167399 w 251097"/>
                <a:gd name="connsiteY20" fmla="*/ 13950 h 306897"/>
                <a:gd name="connsiteX21" fmla="*/ 181348 w 251097"/>
                <a:gd name="connsiteY21" fmla="*/ 23813 h 306897"/>
                <a:gd name="connsiteX22" fmla="*/ 181348 w 251097"/>
                <a:gd name="connsiteY22" fmla="*/ 66262 h 306897"/>
                <a:gd name="connsiteX23" fmla="*/ 184836 w 251097"/>
                <a:gd name="connsiteY23" fmla="*/ 69749 h 306897"/>
                <a:gd name="connsiteX24" fmla="*/ 227285 w 251097"/>
                <a:gd name="connsiteY24" fmla="*/ 69749 h 306897"/>
                <a:gd name="connsiteX25" fmla="*/ 188323 w 251097"/>
                <a:gd name="connsiteY25" fmla="*/ 237148 h 306897"/>
                <a:gd name="connsiteX26" fmla="*/ 62774 w 251097"/>
                <a:gd name="connsiteY26" fmla="*/ 237148 h 306897"/>
                <a:gd name="connsiteX27" fmla="*/ 55800 w 251097"/>
                <a:gd name="connsiteY27" fmla="*/ 230173 h 306897"/>
                <a:gd name="connsiteX28" fmla="*/ 62774 w 251097"/>
                <a:gd name="connsiteY28" fmla="*/ 223198 h 306897"/>
                <a:gd name="connsiteX29" fmla="*/ 188323 w 251097"/>
                <a:gd name="connsiteY29" fmla="*/ 223198 h 306897"/>
                <a:gd name="connsiteX30" fmla="*/ 195298 w 251097"/>
                <a:gd name="connsiteY30" fmla="*/ 230173 h 306897"/>
                <a:gd name="connsiteX31" fmla="*/ 188323 w 251097"/>
                <a:gd name="connsiteY31" fmla="*/ 237148 h 306897"/>
                <a:gd name="connsiteX32" fmla="*/ 188323 w 251097"/>
                <a:gd name="connsiteY32" fmla="*/ 167399 h 306897"/>
                <a:gd name="connsiteX33" fmla="*/ 62774 w 251097"/>
                <a:gd name="connsiteY33" fmla="*/ 167399 h 306897"/>
                <a:gd name="connsiteX34" fmla="*/ 55800 w 251097"/>
                <a:gd name="connsiteY34" fmla="*/ 160424 h 306897"/>
                <a:gd name="connsiteX35" fmla="*/ 62774 w 251097"/>
                <a:gd name="connsiteY35" fmla="*/ 153449 h 306897"/>
                <a:gd name="connsiteX36" fmla="*/ 188323 w 251097"/>
                <a:gd name="connsiteY36" fmla="*/ 153449 h 306897"/>
                <a:gd name="connsiteX37" fmla="*/ 195298 w 251097"/>
                <a:gd name="connsiteY37" fmla="*/ 160424 h 306897"/>
                <a:gd name="connsiteX38" fmla="*/ 188323 w 251097"/>
                <a:gd name="connsiteY38" fmla="*/ 167399 h 306897"/>
                <a:gd name="connsiteX39" fmla="*/ 118574 w 251097"/>
                <a:gd name="connsiteY39" fmla="*/ 83699 h 306897"/>
                <a:gd name="connsiteX40" fmla="*/ 62774 w 251097"/>
                <a:gd name="connsiteY40" fmla="*/ 83699 h 306897"/>
                <a:gd name="connsiteX41" fmla="*/ 55800 w 251097"/>
                <a:gd name="connsiteY41" fmla="*/ 76724 h 306897"/>
                <a:gd name="connsiteX42" fmla="*/ 62774 w 251097"/>
                <a:gd name="connsiteY42" fmla="*/ 69749 h 306897"/>
                <a:gd name="connsiteX43" fmla="*/ 118574 w 251097"/>
                <a:gd name="connsiteY43" fmla="*/ 69749 h 306897"/>
                <a:gd name="connsiteX44" fmla="*/ 125549 w 251097"/>
                <a:gd name="connsiteY44" fmla="*/ 76724 h 306897"/>
                <a:gd name="connsiteX45" fmla="*/ 118574 w 251097"/>
                <a:gd name="connsiteY45" fmla="*/ 83699 h 30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1097" h="306897">
                  <a:moveTo>
                    <a:pt x="233660" y="306897"/>
                  </a:moveTo>
                  <a:lnTo>
                    <a:pt x="17437" y="306897"/>
                  </a:lnTo>
                  <a:cubicBezTo>
                    <a:pt x="7811" y="306887"/>
                    <a:pt x="11" y="299086"/>
                    <a:pt x="0" y="289460"/>
                  </a:cubicBezTo>
                  <a:lnTo>
                    <a:pt x="0" y="17437"/>
                  </a:lnTo>
                  <a:cubicBezTo>
                    <a:pt x="11" y="7812"/>
                    <a:pt x="7811" y="11"/>
                    <a:pt x="17437" y="0"/>
                  </a:cubicBezTo>
                  <a:lnTo>
                    <a:pt x="170040" y="0"/>
                  </a:lnTo>
                  <a:cubicBezTo>
                    <a:pt x="174668" y="-13"/>
                    <a:pt x="179107" y="1826"/>
                    <a:pt x="182371" y="5107"/>
                  </a:cubicBezTo>
                  <a:lnTo>
                    <a:pt x="245991" y="68727"/>
                  </a:lnTo>
                  <a:cubicBezTo>
                    <a:pt x="249272" y="71990"/>
                    <a:pt x="251110" y="76430"/>
                    <a:pt x="251098" y="81058"/>
                  </a:cubicBezTo>
                  <a:lnTo>
                    <a:pt x="251098" y="289460"/>
                  </a:lnTo>
                  <a:cubicBezTo>
                    <a:pt x="251087" y="299086"/>
                    <a:pt x="243286" y="306887"/>
                    <a:pt x="233660" y="306897"/>
                  </a:cubicBezTo>
                  <a:close/>
                  <a:moveTo>
                    <a:pt x="17437" y="13950"/>
                  </a:moveTo>
                  <a:cubicBezTo>
                    <a:pt x="15511" y="13950"/>
                    <a:pt x="13950" y="15511"/>
                    <a:pt x="13950" y="17437"/>
                  </a:cubicBezTo>
                  <a:lnTo>
                    <a:pt x="13950" y="289460"/>
                  </a:lnTo>
                  <a:cubicBezTo>
                    <a:pt x="13950" y="291386"/>
                    <a:pt x="15511" y="292947"/>
                    <a:pt x="17437" y="292947"/>
                  </a:cubicBezTo>
                  <a:lnTo>
                    <a:pt x="233660" y="292947"/>
                  </a:lnTo>
                  <a:cubicBezTo>
                    <a:pt x="235587" y="292947"/>
                    <a:pt x="237148" y="291386"/>
                    <a:pt x="237148" y="289460"/>
                  </a:cubicBezTo>
                  <a:lnTo>
                    <a:pt x="237148" y="83699"/>
                  </a:lnTo>
                  <a:lnTo>
                    <a:pt x="184836" y="83699"/>
                  </a:lnTo>
                  <a:cubicBezTo>
                    <a:pt x="175210" y="83688"/>
                    <a:pt x="167409" y="75888"/>
                    <a:pt x="167399" y="66262"/>
                  </a:cubicBezTo>
                  <a:lnTo>
                    <a:pt x="167399" y="13950"/>
                  </a:lnTo>
                  <a:close/>
                  <a:moveTo>
                    <a:pt x="181348" y="23813"/>
                  </a:moveTo>
                  <a:lnTo>
                    <a:pt x="181348" y="66262"/>
                  </a:lnTo>
                  <a:cubicBezTo>
                    <a:pt x="181348" y="68188"/>
                    <a:pt x="182910" y="69749"/>
                    <a:pt x="184836" y="69749"/>
                  </a:cubicBezTo>
                  <a:lnTo>
                    <a:pt x="227285" y="69749"/>
                  </a:lnTo>
                  <a:close/>
                  <a:moveTo>
                    <a:pt x="188323" y="237148"/>
                  </a:moveTo>
                  <a:lnTo>
                    <a:pt x="62774" y="237148"/>
                  </a:lnTo>
                  <a:cubicBezTo>
                    <a:pt x="58922" y="237148"/>
                    <a:pt x="55800" y="234025"/>
                    <a:pt x="55800" y="230173"/>
                  </a:cubicBezTo>
                  <a:cubicBezTo>
                    <a:pt x="55800" y="226321"/>
                    <a:pt x="58922" y="223198"/>
                    <a:pt x="62774" y="223198"/>
                  </a:cubicBezTo>
                  <a:lnTo>
                    <a:pt x="188323" y="223198"/>
                  </a:lnTo>
                  <a:cubicBezTo>
                    <a:pt x="192175" y="223198"/>
                    <a:pt x="195298" y="226321"/>
                    <a:pt x="195298" y="230173"/>
                  </a:cubicBezTo>
                  <a:cubicBezTo>
                    <a:pt x="195298" y="234025"/>
                    <a:pt x="192175" y="237148"/>
                    <a:pt x="188323" y="237148"/>
                  </a:cubicBezTo>
                  <a:close/>
                  <a:moveTo>
                    <a:pt x="188323" y="167399"/>
                  </a:moveTo>
                  <a:lnTo>
                    <a:pt x="62774" y="167399"/>
                  </a:lnTo>
                  <a:cubicBezTo>
                    <a:pt x="58922" y="167399"/>
                    <a:pt x="55800" y="164276"/>
                    <a:pt x="55800" y="160424"/>
                  </a:cubicBezTo>
                  <a:cubicBezTo>
                    <a:pt x="55800" y="156571"/>
                    <a:pt x="58922" y="153449"/>
                    <a:pt x="62774" y="153449"/>
                  </a:cubicBezTo>
                  <a:lnTo>
                    <a:pt x="188323" y="153449"/>
                  </a:lnTo>
                  <a:cubicBezTo>
                    <a:pt x="192175" y="153449"/>
                    <a:pt x="195298" y="156571"/>
                    <a:pt x="195298" y="160424"/>
                  </a:cubicBezTo>
                  <a:cubicBezTo>
                    <a:pt x="195298" y="164276"/>
                    <a:pt x="192175" y="167399"/>
                    <a:pt x="188323" y="167399"/>
                  </a:cubicBezTo>
                  <a:close/>
                  <a:moveTo>
                    <a:pt x="118574" y="83699"/>
                  </a:moveTo>
                  <a:lnTo>
                    <a:pt x="62774" y="83699"/>
                  </a:lnTo>
                  <a:cubicBezTo>
                    <a:pt x="58922" y="83699"/>
                    <a:pt x="55800" y="80577"/>
                    <a:pt x="55800" y="76724"/>
                  </a:cubicBezTo>
                  <a:cubicBezTo>
                    <a:pt x="55800" y="72872"/>
                    <a:pt x="58922" y="69749"/>
                    <a:pt x="62774" y="69749"/>
                  </a:cubicBezTo>
                  <a:lnTo>
                    <a:pt x="118574" y="69749"/>
                  </a:lnTo>
                  <a:cubicBezTo>
                    <a:pt x="122426" y="69749"/>
                    <a:pt x="125549" y="72872"/>
                    <a:pt x="125549" y="76724"/>
                  </a:cubicBezTo>
                  <a:cubicBezTo>
                    <a:pt x="125549" y="80577"/>
                    <a:pt x="122426" y="83699"/>
                    <a:pt x="118574" y="836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21522" y="1806207"/>
            <a:ext cx="2566670" cy="3311738"/>
            <a:chOff x="604201" y="1594091"/>
            <a:chExt cx="2566670" cy="3311738"/>
          </a:xfrm>
        </p:grpSpPr>
        <p:grpSp>
          <p:nvGrpSpPr>
            <p:cNvPr id="29" name="组合 28"/>
            <p:cNvGrpSpPr/>
            <p:nvPr/>
          </p:nvGrpSpPr>
          <p:grpSpPr>
            <a:xfrm>
              <a:off x="604201" y="1594091"/>
              <a:ext cx="2510792" cy="3311738"/>
              <a:chOff x="604201" y="1594090"/>
              <a:chExt cx="2510792" cy="3651432"/>
            </a:xfrm>
          </p:grpSpPr>
          <p:sp>
            <p:nvSpPr>
              <p:cNvPr id="46" name="图形"/>
              <p:cNvSpPr/>
              <p:nvPr/>
            </p:nvSpPr>
            <p:spPr>
              <a:xfrm>
                <a:off x="604201" y="1594090"/>
                <a:ext cx="2510792" cy="3651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33400" algn="l" rotWithShape="0">
                  <a:srgbClr val="FC4748">
                    <a:alpha val="2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100000">
                        <a:srgbClr val="2942C3"/>
                      </a:gs>
                      <a:gs pos="2000">
                        <a:srgbClr val="1387E2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思源黑体 CN Light" panose="020B0300000000000000" pitchFamily="34" charset="-122"/>
                  <a:cs typeface="字魂58号-创中黑" panose="0000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矩形: 圆角 46"/>
              <p:cNvSpPr/>
              <p:nvPr/>
            </p:nvSpPr>
            <p:spPr>
              <a:xfrm>
                <a:off x="604201" y="4930415"/>
                <a:ext cx="2510792" cy="315107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rgbClr val="EA1718"/>
                  </a:gs>
                  <a:gs pos="100000">
                    <a:srgbClr val="FC4748"/>
                  </a:gs>
                  <a:gs pos="0">
                    <a:srgbClr val="FC4748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图形"/>
            <p:cNvSpPr/>
            <p:nvPr/>
          </p:nvSpPr>
          <p:spPr>
            <a:xfrm>
              <a:off x="1335722" y="1835676"/>
              <a:ext cx="1048537" cy="1048537"/>
            </a:xfrm>
            <a:prstGeom prst="ellipse">
              <a:avLst/>
            </a:prstGeom>
            <a:gradFill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</a:gra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思源黑体 CN Light" panose="020B0300000000000000" pitchFamily="34" charset="-122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31" name="图形"/>
            <p:cNvSpPr txBox="1"/>
            <p:nvPr/>
          </p:nvSpPr>
          <p:spPr>
            <a:xfrm>
              <a:off x="867604" y="2987881"/>
              <a:ext cx="2011680" cy="36830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defRPr/>
              </a:pPr>
              <a:r>
                <a:rPr lang="zh-CN" altLang="en-US" dirty="0">
                  <a:gradFill>
                    <a:gsLst>
                      <a:gs pos="500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path path="circle">
                      <a:fillToRect r="100000" b="100000"/>
                    </a:path>
                  </a:gradFill>
                  <a:latin typeface="+mj-ea"/>
                  <a:ea typeface="+mj-ea"/>
                </a:rPr>
                <a:t>深度剖析历史背景</a:t>
              </a:r>
            </a:p>
          </p:txBody>
        </p:sp>
        <p:sp>
          <p:nvSpPr>
            <p:cNvPr id="32" name="图形"/>
            <p:cNvSpPr txBox="1"/>
            <p:nvPr/>
          </p:nvSpPr>
          <p:spPr>
            <a:xfrm>
              <a:off x="612456" y="3375901"/>
              <a:ext cx="2558415" cy="10604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特里尔在《毛泽东传》中深入挖掘了中国革命的历史背景，揭示了其复杂性和独特性。</a:t>
              </a:r>
            </a:p>
          </p:txBody>
        </p:sp>
        <p:sp>
          <p:nvSpPr>
            <p:cNvPr id="41" name="图形 5"/>
            <p:cNvSpPr/>
            <p:nvPr/>
          </p:nvSpPr>
          <p:spPr>
            <a:xfrm>
              <a:off x="1720453" y="2189399"/>
              <a:ext cx="279075" cy="341090"/>
            </a:xfrm>
            <a:custGeom>
              <a:avLst/>
              <a:gdLst>
                <a:gd name="connsiteX0" fmla="*/ 233660 w 251097"/>
                <a:gd name="connsiteY0" fmla="*/ 306897 h 306897"/>
                <a:gd name="connsiteX1" fmla="*/ 17437 w 251097"/>
                <a:gd name="connsiteY1" fmla="*/ 306897 h 306897"/>
                <a:gd name="connsiteX2" fmla="*/ 0 w 251097"/>
                <a:gd name="connsiteY2" fmla="*/ 289460 h 306897"/>
                <a:gd name="connsiteX3" fmla="*/ 0 w 251097"/>
                <a:gd name="connsiteY3" fmla="*/ 17437 h 306897"/>
                <a:gd name="connsiteX4" fmla="*/ 17437 w 251097"/>
                <a:gd name="connsiteY4" fmla="*/ 0 h 306897"/>
                <a:gd name="connsiteX5" fmla="*/ 170040 w 251097"/>
                <a:gd name="connsiteY5" fmla="*/ 0 h 306897"/>
                <a:gd name="connsiteX6" fmla="*/ 182371 w 251097"/>
                <a:gd name="connsiteY6" fmla="*/ 5107 h 306897"/>
                <a:gd name="connsiteX7" fmla="*/ 245991 w 251097"/>
                <a:gd name="connsiteY7" fmla="*/ 68727 h 306897"/>
                <a:gd name="connsiteX8" fmla="*/ 251098 w 251097"/>
                <a:gd name="connsiteY8" fmla="*/ 81058 h 306897"/>
                <a:gd name="connsiteX9" fmla="*/ 251098 w 251097"/>
                <a:gd name="connsiteY9" fmla="*/ 289460 h 306897"/>
                <a:gd name="connsiteX10" fmla="*/ 233660 w 251097"/>
                <a:gd name="connsiteY10" fmla="*/ 306897 h 306897"/>
                <a:gd name="connsiteX11" fmla="*/ 17437 w 251097"/>
                <a:gd name="connsiteY11" fmla="*/ 13950 h 306897"/>
                <a:gd name="connsiteX12" fmla="*/ 13950 w 251097"/>
                <a:gd name="connsiteY12" fmla="*/ 17437 h 306897"/>
                <a:gd name="connsiteX13" fmla="*/ 13950 w 251097"/>
                <a:gd name="connsiteY13" fmla="*/ 289460 h 306897"/>
                <a:gd name="connsiteX14" fmla="*/ 17437 w 251097"/>
                <a:gd name="connsiteY14" fmla="*/ 292947 h 306897"/>
                <a:gd name="connsiteX15" fmla="*/ 233660 w 251097"/>
                <a:gd name="connsiteY15" fmla="*/ 292947 h 306897"/>
                <a:gd name="connsiteX16" fmla="*/ 237148 w 251097"/>
                <a:gd name="connsiteY16" fmla="*/ 289460 h 306897"/>
                <a:gd name="connsiteX17" fmla="*/ 237148 w 251097"/>
                <a:gd name="connsiteY17" fmla="*/ 83699 h 306897"/>
                <a:gd name="connsiteX18" fmla="*/ 184836 w 251097"/>
                <a:gd name="connsiteY18" fmla="*/ 83699 h 306897"/>
                <a:gd name="connsiteX19" fmla="*/ 167399 w 251097"/>
                <a:gd name="connsiteY19" fmla="*/ 66262 h 306897"/>
                <a:gd name="connsiteX20" fmla="*/ 167399 w 251097"/>
                <a:gd name="connsiteY20" fmla="*/ 13950 h 306897"/>
                <a:gd name="connsiteX21" fmla="*/ 181348 w 251097"/>
                <a:gd name="connsiteY21" fmla="*/ 23813 h 306897"/>
                <a:gd name="connsiteX22" fmla="*/ 181348 w 251097"/>
                <a:gd name="connsiteY22" fmla="*/ 66262 h 306897"/>
                <a:gd name="connsiteX23" fmla="*/ 184836 w 251097"/>
                <a:gd name="connsiteY23" fmla="*/ 69749 h 306897"/>
                <a:gd name="connsiteX24" fmla="*/ 227285 w 251097"/>
                <a:gd name="connsiteY24" fmla="*/ 69749 h 306897"/>
                <a:gd name="connsiteX25" fmla="*/ 188323 w 251097"/>
                <a:gd name="connsiteY25" fmla="*/ 237148 h 306897"/>
                <a:gd name="connsiteX26" fmla="*/ 62774 w 251097"/>
                <a:gd name="connsiteY26" fmla="*/ 237148 h 306897"/>
                <a:gd name="connsiteX27" fmla="*/ 55800 w 251097"/>
                <a:gd name="connsiteY27" fmla="*/ 230173 h 306897"/>
                <a:gd name="connsiteX28" fmla="*/ 62774 w 251097"/>
                <a:gd name="connsiteY28" fmla="*/ 223198 h 306897"/>
                <a:gd name="connsiteX29" fmla="*/ 188323 w 251097"/>
                <a:gd name="connsiteY29" fmla="*/ 223198 h 306897"/>
                <a:gd name="connsiteX30" fmla="*/ 195298 w 251097"/>
                <a:gd name="connsiteY30" fmla="*/ 230173 h 306897"/>
                <a:gd name="connsiteX31" fmla="*/ 188323 w 251097"/>
                <a:gd name="connsiteY31" fmla="*/ 237148 h 306897"/>
                <a:gd name="connsiteX32" fmla="*/ 188323 w 251097"/>
                <a:gd name="connsiteY32" fmla="*/ 167399 h 306897"/>
                <a:gd name="connsiteX33" fmla="*/ 62774 w 251097"/>
                <a:gd name="connsiteY33" fmla="*/ 167399 h 306897"/>
                <a:gd name="connsiteX34" fmla="*/ 55800 w 251097"/>
                <a:gd name="connsiteY34" fmla="*/ 160424 h 306897"/>
                <a:gd name="connsiteX35" fmla="*/ 62774 w 251097"/>
                <a:gd name="connsiteY35" fmla="*/ 153449 h 306897"/>
                <a:gd name="connsiteX36" fmla="*/ 188323 w 251097"/>
                <a:gd name="connsiteY36" fmla="*/ 153449 h 306897"/>
                <a:gd name="connsiteX37" fmla="*/ 195298 w 251097"/>
                <a:gd name="connsiteY37" fmla="*/ 160424 h 306897"/>
                <a:gd name="connsiteX38" fmla="*/ 188323 w 251097"/>
                <a:gd name="connsiteY38" fmla="*/ 167399 h 306897"/>
                <a:gd name="connsiteX39" fmla="*/ 118574 w 251097"/>
                <a:gd name="connsiteY39" fmla="*/ 83699 h 306897"/>
                <a:gd name="connsiteX40" fmla="*/ 62774 w 251097"/>
                <a:gd name="connsiteY40" fmla="*/ 83699 h 306897"/>
                <a:gd name="connsiteX41" fmla="*/ 55800 w 251097"/>
                <a:gd name="connsiteY41" fmla="*/ 76724 h 306897"/>
                <a:gd name="connsiteX42" fmla="*/ 62774 w 251097"/>
                <a:gd name="connsiteY42" fmla="*/ 69749 h 306897"/>
                <a:gd name="connsiteX43" fmla="*/ 118574 w 251097"/>
                <a:gd name="connsiteY43" fmla="*/ 69749 h 306897"/>
                <a:gd name="connsiteX44" fmla="*/ 125549 w 251097"/>
                <a:gd name="connsiteY44" fmla="*/ 76724 h 306897"/>
                <a:gd name="connsiteX45" fmla="*/ 118574 w 251097"/>
                <a:gd name="connsiteY45" fmla="*/ 83699 h 30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1097" h="306897">
                  <a:moveTo>
                    <a:pt x="233660" y="306897"/>
                  </a:moveTo>
                  <a:lnTo>
                    <a:pt x="17437" y="306897"/>
                  </a:lnTo>
                  <a:cubicBezTo>
                    <a:pt x="7811" y="306887"/>
                    <a:pt x="11" y="299086"/>
                    <a:pt x="0" y="289460"/>
                  </a:cubicBezTo>
                  <a:lnTo>
                    <a:pt x="0" y="17437"/>
                  </a:lnTo>
                  <a:cubicBezTo>
                    <a:pt x="11" y="7812"/>
                    <a:pt x="7811" y="11"/>
                    <a:pt x="17437" y="0"/>
                  </a:cubicBezTo>
                  <a:lnTo>
                    <a:pt x="170040" y="0"/>
                  </a:lnTo>
                  <a:cubicBezTo>
                    <a:pt x="174668" y="-13"/>
                    <a:pt x="179107" y="1826"/>
                    <a:pt x="182371" y="5107"/>
                  </a:cubicBezTo>
                  <a:lnTo>
                    <a:pt x="245991" y="68727"/>
                  </a:lnTo>
                  <a:cubicBezTo>
                    <a:pt x="249272" y="71990"/>
                    <a:pt x="251110" y="76430"/>
                    <a:pt x="251098" y="81058"/>
                  </a:cubicBezTo>
                  <a:lnTo>
                    <a:pt x="251098" y="289460"/>
                  </a:lnTo>
                  <a:cubicBezTo>
                    <a:pt x="251087" y="299086"/>
                    <a:pt x="243286" y="306887"/>
                    <a:pt x="233660" y="306897"/>
                  </a:cubicBezTo>
                  <a:close/>
                  <a:moveTo>
                    <a:pt x="17437" y="13950"/>
                  </a:moveTo>
                  <a:cubicBezTo>
                    <a:pt x="15511" y="13950"/>
                    <a:pt x="13950" y="15511"/>
                    <a:pt x="13950" y="17437"/>
                  </a:cubicBezTo>
                  <a:lnTo>
                    <a:pt x="13950" y="289460"/>
                  </a:lnTo>
                  <a:cubicBezTo>
                    <a:pt x="13950" y="291386"/>
                    <a:pt x="15511" y="292947"/>
                    <a:pt x="17437" y="292947"/>
                  </a:cubicBezTo>
                  <a:lnTo>
                    <a:pt x="233660" y="292947"/>
                  </a:lnTo>
                  <a:cubicBezTo>
                    <a:pt x="235587" y="292947"/>
                    <a:pt x="237148" y="291386"/>
                    <a:pt x="237148" y="289460"/>
                  </a:cubicBezTo>
                  <a:lnTo>
                    <a:pt x="237148" y="83699"/>
                  </a:lnTo>
                  <a:lnTo>
                    <a:pt x="184836" y="83699"/>
                  </a:lnTo>
                  <a:cubicBezTo>
                    <a:pt x="175210" y="83688"/>
                    <a:pt x="167409" y="75888"/>
                    <a:pt x="167399" y="66262"/>
                  </a:cubicBezTo>
                  <a:lnTo>
                    <a:pt x="167399" y="13950"/>
                  </a:lnTo>
                  <a:close/>
                  <a:moveTo>
                    <a:pt x="181348" y="23813"/>
                  </a:moveTo>
                  <a:lnTo>
                    <a:pt x="181348" y="66262"/>
                  </a:lnTo>
                  <a:cubicBezTo>
                    <a:pt x="181348" y="68188"/>
                    <a:pt x="182910" y="69749"/>
                    <a:pt x="184836" y="69749"/>
                  </a:cubicBezTo>
                  <a:lnTo>
                    <a:pt x="227285" y="69749"/>
                  </a:lnTo>
                  <a:close/>
                  <a:moveTo>
                    <a:pt x="188323" y="237148"/>
                  </a:moveTo>
                  <a:lnTo>
                    <a:pt x="62774" y="237148"/>
                  </a:lnTo>
                  <a:cubicBezTo>
                    <a:pt x="58922" y="237148"/>
                    <a:pt x="55800" y="234025"/>
                    <a:pt x="55800" y="230173"/>
                  </a:cubicBezTo>
                  <a:cubicBezTo>
                    <a:pt x="55800" y="226321"/>
                    <a:pt x="58922" y="223198"/>
                    <a:pt x="62774" y="223198"/>
                  </a:cubicBezTo>
                  <a:lnTo>
                    <a:pt x="188323" y="223198"/>
                  </a:lnTo>
                  <a:cubicBezTo>
                    <a:pt x="192175" y="223198"/>
                    <a:pt x="195298" y="226321"/>
                    <a:pt x="195298" y="230173"/>
                  </a:cubicBezTo>
                  <a:cubicBezTo>
                    <a:pt x="195298" y="234025"/>
                    <a:pt x="192175" y="237148"/>
                    <a:pt x="188323" y="237148"/>
                  </a:cubicBezTo>
                  <a:close/>
                  <a:moveTo>
                    <a:pt x="188323" y="167399"/>
                  </a:moveTo>
                  <a:lnTo>
                    <a:pt x="62774" y="167399"/>
                  </a:lnTo>
                  <a:cubicBezTo>
                    <a:pt x="58922" y="167399"/>
                    <a:pt x="55800" y="164276"/>
                    <a:pt x="55800" y="160424"/>
                  </a:cubicBezTo>
                  <a:cubicBezTo>
                    <a:pt x="55800" y="156571"/>
                    <a:pt x="58922" y="153449"/>
                    <a:pt x="62774" y="153449"/>
                  </a:cubicBezTo>
                  <a:lnTo>
                    <a:pt x="188323" y="153449"/>
                  </a:lnTo>
                  <a:cubicBezTo>
                    <a:pt x="192175" y="153449"/>
                    <a:pt x="195298" y="156571"/>
                    <a:pt x="195298" y="160424"/>
                  </a:cubicBezTo>
                  <a:cubicBezTo>
                    <a:pt x="195298" y="164276"/>
                    <a:pt x="192175" y="167399"/>
                    <a:pt x="188323" y="167399"/>
                  </a:cubicBezTo>
                  <a:close/>
                  <a:moveTo>
                    <a:pt x="118574" y="83699"/>
                  </a:moveTo>
                  <a:lnTo>
                    <a:pt x="62774" y="83699"/>
                  </a:lnTo>
                  <a:cubicBezTo>
                    <a:pt x="58922" y="83699"/>
                    <a:pt x="55800" y="80577"/>
                    <a:pt x="55800" y="76724"/>
                  </a:cubicBezTo>
                  <a:cubicBezTo>
                    <a:pt x="55800" y="72872"/>
                    <a:pt x="58922" y="69749"/>
                    <a:pt x="62774" y="69749"/>
                  </a:cubicBezTo>
                  <a:lnTo>
                    <a:pt x="118574" y="69749"/>
                  </a:lnTo>
                  <a:cubicBezTo>
                    <a:pt x="122426" y="69749"/>
                    <a:pt x="125549" y="72872"/>
                    <a:pt x="125549" y="76724"/>
                  </a:cubicBezTo>
                  <a:cubicBezTo>
                    <a:pt x="125549" y="80577"/>
                    <a:pt x="122426" y="83699"/>
                    <a:pt x="118574" y="836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983359" y="1806207"/>
            <a:ext cx="2510792" cy="3311738"/>
            <a:chOff x="604201" y="1594091"/>
            <a:chExt cx="2510792" cy="3311738"/>
          </a:xfrm>
        </p:grpSpPr>
        <p:grpSp>
          <p:nvGrpSpPr>
            <p:cNvPr id="49" name="组合 48"/>
            <p:cNvGrpSpPr/>
            <p:nvPr/>
          </p:nvGrpSpPr>
          <p:grpSpPr>
            <a:xfrm>
              <a:off x="604201" y="1594091"/>
              <a:ext cx="2510792" cy="3311738"/>
              <a:chOff x="604201" y="1594090"/>
              <a:chExt cx="2510792" cy="3651432"/>
            </a:xfrm>
          </p:grpSpPr>
          <p:sp>
            <p:nvSpPr>
              <p:cNvPr id="56" name="图形"/>
              <p:cNvSpPr/>
              <p:nvPr/>
            </p:nvSpPr>
            <p:spPr>
              <a:xfrm>
                <a:off x="604201" y="1594090"/>
                <a:ext cx="2510792" cy="3651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33400" algn="l" rotWithShape="0">
                  <a:srgbClr val="FC4748">
                    <a:alpha val="2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100000">
                        <a:srgbClr val="2942C3"/>
                      </a:gs>
                      <a:gs pos="2000">
                        <a:srgbClr val="1387E2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思源黑体 CN Light" panose="020B0300000000000000" pitchFamily="34" charset="-122"/>
                  <a:cs typeface="字魂58号-创中黑" panose="0000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604201" y="4930415"/>
                <a:ext cx="2510792" cy="315107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rgbClr val="EA1718"/>
                  </a:gs>
                  <a:gs pos="100000">
                    <a:srgbClr val="FC4748"/>
                  </a:gs>
                  <a:gs pos="0">
                    <a:srgbClr val="FC4748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图形"/>
            <p:cNvSpPr/>
            <p:nvPr/>
          </p:nvSpPr>
          <p:spPr>
            <a:xfrm>
              <a:off x="1335722" y="1835676"/>
              <a:ext cx="1048537" cy="1048537"/>
            </a:xfrm>
            <a:prstGeom prst="ellipse">
              <a:avLst/>
            </a:prstGeom>
            <a:gradFill>
              <a:gsLst>
                <a:gs pos="50000">
                  <a:srgbClr val="EA1718"/>
                </a:gs>
                <a:gs pos="100000">
                  <a:srgbClr val="FC4748"/>
                </a:gs>
                <a:gs pos="0">
                  <a:srgbClr val="FC4748"/>
                </a:gs>
              </a:gsLst>
              <a:lin ang="2700000" scaled="1"/>
            </a:gra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思源黑体 CN Light" panose="020B0300000000000000" pitchFamily="34" charset="-122"/>
                <a:cs typeface="字魂58号-创中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52" name="图形"/>
            <p:cNvSpPr txBox="1"/>
            <p:nvPr/>
          </p:nvSpPr>
          <p:spPr>
            <a:xfrm>
              <a:off x="1082869" y="3014551"/>
              <a:ext cx="1554480" cy="36830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defRPr/>
              </a:pPr>
              <a:r>
                <a:rPr lang="zh-CN" altLang="en-US" dirty="0">
                  <a:gradFill>
                    <a:gsLst>
                      <a:gs pos="50000">
                        <a:srgbClr val="EA1718"/>
                      </a:gs>
                      <a:gs pos="0">
                        <a:srgbClr val="FC4748"/>
                      </a:gs>
                      <a:gs pos="100000">
                        <a:srgbClr val="FC4748"/>
                      </a:gs>
                    </a:gsLst>
                    <a:path path="circle">
                      <a:fillToRect r="100000" b="100000"/>
                    </a:path>
                  </a:gradFill>
                  <a:latin typeface="+mj-ea"/>
                  <a:ea typeface="+mj-ea"/>
                </a:rPr>
                <a:t>关注个体命运</a:t>
              </a:r>
            </a:p>
          </p:txBody>
        </p:sp>
        <p:sp>
          <p:nvSpPr>
            <p:cNvPr id="53" name="图形"/>
            <p:cNvSpPr txBox="1"/>
            <p:nvPr/>
          </p:nvSpPr>
          <p:spPr>
            <a:xfrm>
              <a:off x="668971" y="3511791"/>
              <a:ext cx="2345055" cy="10604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黑体 CN Normal" panose="020B0400000000000000" pitchFamily="34" charset="-122"/>
                </a:rPr>
                <a:t>书中不仅关注宏观历史进程，还关注个体命运，展现了革命中普通人的悲欢离合。</a:t>
              </a:r>
            </a:p>
          </p:txBody>
        </p:sp>
        <p:sp>
          <p:nvSpPr>
            <p:cNvPr id="54" name="图形 5"/>
            <p:cNvSpPr/>
            <p:nvPr/>
          </p:nvSpPr>
          <p:spPr>
            <a:xfrm>
              <a:off x="1720453" y="2189399"/>
              <a:ext cx="279075" cy="341090"/>
            </a:xfrm>
            <a:custGeom>
              <a:avLst/>
              <a:gdLst>
                <a:gd name="connsiteX0" fmla="*/ 233660 w 251097"/>
                <a:gd name="connsiteY0" fmla="*/ 306897 h 306897"/>
                <a:gd name="connsiteX1" fmla="*/ 17437 w 251097"/>
                <a:gd name="connsiteY1" fmla="*/ 306897 h 306897"/>
                <a:gd name="connsiteX2" fmla="*/ 0 w 251097"/>
                <a:gd name="connsiteY2" fmla="*/ 289460 h 306897"/>
                <a:gd name="connsiteX3" fmla="*/ 0 w 251097"/>
                <a:gd name="connsiteY3" fmla="*/ 17437 h 306897"/>
                <a:gd name="connsiteX4" fmla="*/ 17437 w 251097"/>
                <a:gd name="connsiteY4" fmla="*/ 0 h 306897"/>
                <a:gd name="connsiteX5" fmla="*/ 170040 w 251097"/>
                <a:gd name="connsiteY5" fmla="*/ 0 h 306897"/>
                <a:gd name="connsiteX6" fmla="*/ 182371 w 251097"/>
                <a:gd name="connsiteY6" fmla="*/ 5107 h 306897"/>
                <a:gd name="connsiteX7" fmla="*/ 245991 w 251097"/>
                <a:gd name="connsiteY7" fmla="*/ 68727 h 306897"/>
                <a:gd name="connsiteX8" fmla="*/ 251098 w 251097"/>
                <a:gd name="connsiteY8" fmla="*/ 81058 h 306897"/>
                <a:gd name="connsiteX9" fmla="*/ 251098 w 251097"/>
                <a:gd name="connsiteY9" fmla="*/ 289460 h 306897"/>
                <a:gd name="connsiteX10" fmla="*/ 233660 w 251097"/>
                <a:gd name="connsiteY10" fmla="*/ 306897 h 306897"/>
                <a:gd name="connsiteX11" fmla="*/ 17437 w 251097"/>
                <a:gd name="connsiteY11" fmla="*/ 13950 h 306897"/>
                <a:gd name="connsiteX12" fmla="*/ 13950 w 251097"/>
                <a:gd name="connsiteY12" fmla="*/ 17437 h 306897"/>
                <a:gd name="connsiteX13" fmla="*/ 13950 w 251097"/>
                <a:gd name="connsiteY13" fmla="*/ 289460 h 306897"/>
                <a:gd name="connsiteX14" fmla="*/ 17437 w 251097"/>
                <a:gd name="connsiteY14" fmla="*/ 292947 h 306897"/>
                <a:gd name="connsiteX15" fmla="*/ 233660 w 251097"/>
                <a:gd name="connsiteY15" fmla="*/ 292947 h 306897"/>
                <a:gd name="connsiteX16" fmla="*/ 237148 w 251097"/>
                <a:gd name="connsiteY16" fmla="*/ 289460 h 306897"/>
                <a:gd name="connsiteX17" fmla="*/ 237148 w 251097"/>
                <a:gd name="connsiteY17" fmla="*/ 83699 h 306897"/>
                <a:gd name="connsiteX18" fmla="*/ 184836 w 251097"/>
                <a:gd name="connsiteY18" fmla="*/ 83699 h 306897"/>
                <a:gd name="connsiteX19" fmla="*/ 167399 w 251097"/>
                <a:gd name="connsiteY19" fmla="*/ 66262 h 306897"/>
                <a:gd name="connsiteX20" fmla="*/ 167399 w 251097"/>
                <a:gd name="connsiteY20" fmla="*/ 13950 h 306897"/>
                <a:gd name="connsiteX21" fmla="*/ 181348 w 251097"/>
                <a:gd name="connsiteY21" fmla="*/ 23813 h 306897"/>
                <a:gd name="connsiteX22" fmla="*/ 181348 w 251097"/>
                <a:gd name="connsiteY22" fmla="*/ 66262 h 306897"/>
                <a:gd name="connsiteX23" fmla="*/ 184836 w 251097"/>
                <a:gd name="connsiteY23" fmla="*/ 69749 h 306897"/>
                <a:gd name="connsiteX24" fmla="*/ 227285 w 251097"/>
                <a:gd name="connsiteY24" fmla="*/ 69749 h 306897"/>
                <a:gd name="connsiteX25" fmla="*/ 188323 w 251097"/>
                <a:gd name="connsiteY25" fmla="*/ 237148 h 306897"/>
                <a:gd name="connsiteX26" fmla="*/ 62774 w 251097"/>
                <a:gd name="connsiteY26" fmla="*/ 237148 h 306897"/>
                <a:gd name="connsiteX27" fmla="*/ 55800 w 251097"/>
                <a:gd name="connsiteY27" fmla="*/ 230173 h 306897"/>
                <a:gd name="connsiteX28" fmla="*/ 62774 w 251097"/>
                <a:gd name="connsiteY28" fmla="*/ 223198 h 306897"/>
                <a:gd name="connsiteX29" fmla="*/ 188323 w 251097"/>
                <a:gd name="connsiteY29" fmla="*/ 223198 h 306897"/>
                <a:gd name="connsiteX30" fmla="*/ 195298 w 251097"/>
                <a:gd name="connsiteY30" fmla="*/ 230173 h 306897"/>
                <a:gd name="connsiteX31" fmla="*/ 188323 w 251097"/>
                <a:gd name="connsiteY31" fmla="*/ 237148 h 306897"/>
                <a:gd name="connsiteX32" fmla="*/ 188323 w 251097"/>
                <a:gd name="connsiteY32" fmla="*/ 167399 h 306897"/>
                <a:gd name="connsiteX33" fmla="*/ 62774 w 251097"/>
                <a:gd name="connsiteY33" fmla="*/ 167399 h 306897"/>
                <a:gd name="connsiteX34" fmla="*/ 55800 w 251097"/>
                <a:gd name="connsiteY34" fmla="*/ 160424 h 306897"/>
                <a:gd name="connsiteX35" fmla="*/ 62774 w 251097"/>
                <a:gd name="connsiteY35" fmla="*/ 153449 h 306897"/>
                <a:gd name="connsiteX36" fmla="*/ 188323 w 251097"/>
                <a:gd name="connsiteY36" fmla="*/ 153449 h 306897"/>
                <a:gd name="connsiteX37" fmla="*/ 195298 w 251097"/>
                <a:gd name="connsiteY37" fmla="*/ 160424 h 306897"/>
                <a:gd name="connsiteX38" fmla="*/ 188323 w 251097"/>
                <a:gd name="connsiteY38" fmla="*/ 167399 h 306897"/>
                <a:gd name="connsiteX39" fmla="*/ 118574 w 251097"/>
                <a:gd name="connsiteY39" fmla="*/ 83699 h 306897"/>
                <a:gd name="connsiteX40" fmla="*/ 62774 w 251097"/>
                <a:gd name="connsiteY40" fmla="*/ 83699 h 306897"/>
                <a:gd name="connsiteX41" fmla="*/ 55800 w 251097"/>
                <a:gd name="connsiteY41" fmla="*/ 76724 h 306897"/>
                <a:gd name="connsiteX42" fmla="*/ 62774 w 251097"/>
                <a:gd name="connsiteY42" fmla="*/ 69749 h 306897"/>
                <a:gd name="connsiteX43" fmla="*/ 118574 w 251097"/>
                <a:gd name="connsiteY43" fmla="*/ 69749 h 306897"/>
                <a:gd name="connsiteX44" fmla="*/ 125549 w 251097"/>
                <a:gd name="connsiteY44" fmla="*/ 76724 h 306897"/>
                <a:gd name="connsiteX45" fmla="*/ 118574 w 251097"/>
                <a:gd name="connsiteY45" fmla="*/ 83699 h 30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1097" h="306897">
                  <a:moveTo>
                    <a:pt x="233660" y="306897"/>
                  </a:moveTo>
                  <a:lnTo>
                    <a:pt x="17437" y="306897"/>
                  </a:lnTo>
                  <a:cubicBezTo>
                    <a:pt x="7811" y="306887"/>
                    <a:pt x="11" y="299086"/>
                    <a:pt x="0" y="289460"/>
                  </a:cubicBezTo>
                  <a:lnTo>
                    <a:pt x="0" y="17437"/>
                  </a:lnTo>
                  <a:cubicBezTo>
                    <a:pt x="11" y="7812"/>
                    <a:pt x="7811" y="11"/>
                    <a:pt x="17437" y="0"/>
                  </a:cubicBezTo>
                  <a:lnTo>
                    <a:pt x="170040" y="0"/>
                  </a:lnTo>
                  <a:cubicBezTo>
                    <a:pt x="174668" y="-13"/>
                    <a:pt x="179107" y="1826"/>
                    <a:pt x="182371" y="5107"/>
                  </a:cubicBezTo>
                  <a:lnTo>
                    <a:pt x="245991" y="68727"/>
                  </a:lnTo>
                  <a:cubicBezTo>
                    <a:pt x="249272" y="71990"/>
                    <a:pt x="251110" y="76430"/>
                    <a:pt x="251098" y="81058"/>
                  </a:cubicBezTo>
                  <a:lnTo>
                    <a:pt x="251098" y="289460"/>
                  </a:lnTo>
                  <a:cubicBezTo>
                    <a:pt x="251087" y="299086"/>
                    <a:pt x="243286" y="306887"/>
                    <a:pt x="233660" y="306897"/>
                  </a:cubicBezTo>
                  <a:close/>
                  <a:moveTo>
                    <a:pt x="17437" y="13950"/>
                  </a:moveTo>
                  <a:cubicBezTo>
                    <a:pt x="15511" y="13950"/>
                    <a:pt x="13950" y="15511"/>
                    <a:pt x="13950" y="17437"/>
                  </a:cubicBezTo>
                  <a:lnTo>
                    <a:pt x="13950" y="289460"/>
                  </a:lnTo>
                  <a:cubicBezTo>
                    <a:pt x="13950" y="291386"/>
                    <a:pt x="15511" y="292947"/>
                    <a:pt x="17437" y="292947"/>
                  </a:cubicBezTo>
                  <a:lnTo>
                    <a:pt x="233660" y="292947"/>
                  </a:lnTo>
                  <a:cubicBezTo>
                    <a:pt x="235587" y="292947"/>
                    <a:pt x="237148" y="291386"/>
                    <a:pt x="237148" y="289460"/>
                  </a:cubicBezTo>
                  <a:lnTo>
                    <a:pt x="237148" y="83699"/>
                  </a:lnTo>
                  <a:lnTo>
                    <a:pt x="184836" y="83699"/>
                  </a:lnTo>
                  <a:cubicBezTo>
                    <a:pt x="175210" y="83688"/>
                    <a:pt x="167409" y="75888"/>
                    <a:pt x="167399" y="66262"/>
                  </a:cubicBezTo>
                  <a:lnTo>
                    <a:pt x="167399" y="13950"/>
                  </a:lnTo>
                  <a:close/>
                  <a:moveTo>
                    <a:pt x="181348" y="23813"/>
                  </a:moveTo>
                  <a:lnTo>
                    <a:pt x="181348" y="66262"/>
                  </a:lnTo>
                  <a:cubicBezTo>
                    <a:pt x="181348" y="68188"/>
                    <a:pt x="182910" y="69749"/>
                    <a:pt x="184836" y="69749"/>
                  </a:cubicBezTo>
                  <a:lnTo>
                    <a:pt x="227285" y="69749"/>
                  </a:lnTo>
                  <a:close/>
                  <a:moveTo>
                    <a:pt x="188323" y="237148"/>
                  </a:moveTo>
                  <a:lnTo>
                    <a:pt x="62774" y="237148"/>
                  </a:lnTo>
                  <a:cubicBezTo>
                    <a:pt x="58922" y="237148"/>
                    <a:pt x="55800" y="234025"/>
                    <a:pt x="55800" y="230173"/>
                  </a:cubicBezTo>
                  <a:cubicBezTo>
                    <a:pt x="55800" y="226321"/>
                    <a:pt x="58922" y="223198"/>
                    <a:pt x="62774" y="223198"/>
                  </a:cubicBezTo>
                  <a:lnTo>
                    <a:pt x="188323" y="223198"/>
                  </a:lnTo>
                  <a:cubicBezTo>
                    <a:pt x="192175" y="223198"/>
                    <a:pt x="195298" y="226321"/>
                    <a:pt x="195298" y="230173"/>
                  </a:cubicBezTo>
                  <a:cubicBezTo>
                    <a:pt x="195298" y="234025"/>
                    <a:pt x="192175" y="237148"/>
                    <a:pt x="188323" y="237148"/>
                  </a:cubicBezTo>
                  <a:close/>
                  <a:moveTo>
                    <a:pt x="188323" y="167399"/>
                  </a:moveTo>
                  <a:lnTo>
                    <a:pt x="62774" y="167399"/>
                  </a:lnTo>
                  <a:cubicBezTo>
                    <a:pt x="58922" y="167399"/>
                    <a:pt x="55800" y="164276"/>
                    <a:pt x="55800" y="160424"/>
                  </a:cubicBezTo>
                  <a:cubicBezTo>
                    <a:pt x="55800" y="156571"/>
                    <a:pt x="58922" y="153449"/>
                    <a:pt x="62774" y="153449"/>
                  </a:cubicBezTo>
                  <a:lnTo>
                    <a:pt x="188323" y="153449"/>
                  </a:lnTo>
                  <a:cubicBezTo>
                    <a:pt x="192175" y="153449"/>
                    <a:pt x="195298" y="156571"/>
                    <a:pt x="195298" y="160424"/>
                  </a:cubicBezTo>
                  <a:cubicBezTo>
                    <a:pt x="195298" y="164276"/>
                    <a:pt x="192175" y="167399"/>
                    <a:pt x="188323" y="167399"/>
                  </a:cubicBezTo>
                  <a:close/>
                  <a:moveTo>
                    <a:pt x="118574" y="83699"/>
                  </a:moveTo>
                  <a:lnTo>
                    <a:pt x="62774" y="83699"/>
                  </a:lnTo>
                  <a:cubicBezTo>
                    <a:pt x="58922" y="83699"/>
                    <a:pt x="55800" y="80577"/>
                    <a:pt x="55800" y="76724"/>
                  </a:cubicBezTo>
                  <a:cubicBezTo>
                    <a:pt x="55800" y="72872"/>
                    <a:pt x="58922" y="69749"/>
                    <a:pt x="62774" y="69749"/>
                  </a:cubicBezTo>
                  <a:lnTo>
                    <a:pt x="118574" y="69749"/>
                  </a:lnTo>
                  <a:cubicBezTo>
                    <a:pt x="122426" y="69749"/>
                    <a:pt x="125549" y="72872"/>
                    <a:pt x="125549" y="76724"/>
                  </a:cubicBezTo>
                  <a:cubicBezTo>
                    <a:pt x="125549" y="80577"/>
                    <a:pt x="122426" y="83699"/>
                    <a:pt x="118574" y="836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ywiaGRpZCI6IjUyMTNiOGE2ZGVmYWRjY2U3MGZjMTc4ZTM0OWU2ZjNkIiwidXNlckNvdW50Ijoz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29_1*l_h_f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left&quot;:6.5,&quot;top&quot;:102.80118587944453,&quot;width&quot;:1059.75511811023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0"/>
  <p:tag name="KSO_WM_DIAGRAM_VERSION" val="3"/>
  <p:tag name="KSO_WM_DIAGRAM_COLOR_TRICK" val="1"/>
  <p:tag name="KSO_WM_DIAGRAM_COLOR_TEXT_CAN_REMOVE" val="n"/>
  <p:tag name="KSO_WM_UNIT_PRESET_TEXT" val="请您单击此处添加具体内容，并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29_1*l_h_a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left&quot;:6.5,&quot;top&quot;:102.80118587944453,&quot;width&quot;:1059.75511811023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29_1*l_h_f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left&quot;:6.5,&quot;top&quot;:102.80118587944453,&quot;width&quot;:1059.75511811023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0"/>
  <p:tag name="KSO_WM_DIAGRAM_VERSION" val="3"/>
  <p:tag name="KSO_WM_DIAGRAM_COLOR_TRICK" val="1"/>
  <p:tag name="KSO_WM_DIAGRAM_COLOR_TEXT_CAN_REMOVE" val="n"/>
  <p:tag name="KSO_WM_UNIT_PRESET_TEXT" val="请您单击此处添加具体内容，并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29_1*l_h_a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left&quot;:6.5,&quot;top&quot;:102.80118587944453,&quot;width&quot;:1059.75511811023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7779527559055,&quot;left&quot;:169.37251968503938,&quot;top&quot;:122.94236220472439,&quot;width&quot;:639.370393700787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04_1*i*1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04_1*i*2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04_1*d*1"/>
  <p:tag name="KSO_WM_TEMPLATE_CATEGORY" val="custom"/>
  <p:tag name="KSO_WM_TEMPLATE_INDEX" val="20232404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2404"/>
  <p:tag name="KSO_WM_UNIT_ID" val="custom20232404_1*a*1"/>
  <p:tag name="KSO_WM_UNIT_PRESET_TEXT" val="单击此处添加标题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267_2*l_h_a*1_1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81811023622,&quot;left&quot;:462.3725170225609,&quot;top&quot;:141.8644881889764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7_2*l_h_f*1_1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81811023622,&quot;left&quot;:462.3725170225609,&quot;top&quot;:141.8644881889764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267_2*l_h_a*1_2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81811023622,&quot;left&quot;:462.3725170225609,&quot;top&quot;:141.8644881889764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7_2*l_h_f*1_2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81811023622,&quot;left&quot;:462.3725170225609,&quot;top&quot;:141.8644881889764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267_2*l_h_a*1_3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81811023622,&quot;left&quot;:462.3725170225609,&quot;top&quot;:141.8644881889764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67_2*l_h_f*1_3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81811023622,&quot;left&quot;:462.3725170225609,&quot;top&quot;:141.8644881889764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8,&quot;left&quot;:79.76023622047236,&quot;top&quot;:122.29188976377952,&quot;width&quot;:805.0531496062993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0.9511023622048,&quot;left&quot;:129.06196850393695,&quot;top&quot;:170.79047244094482,&quot;width&quot;:746.0999212598424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3.9906299212599,&quot;left&quot;:79.76023622047236,&quot;top&quot;:122.2918897637795,&quot;width&quot;:805.053149606299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5">
      <a:majorFont>
        <a:latin typeface="思源宋体 CN Heavy"/>
        <a:ea typeface="思源宋体 CN Heavy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885</Words>
  <Application>Microsoft Office PowerPoint</Application>
  <PresentationFormat>宽屏</PresentationFormat>
  <Paragraphs>100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PingFang SC</vt:lpstr>
      <vt:lpstr>汉仪许静行楷简</vt:lpstr>
      <vt:lpstr>思源宋体 CN Heavy</vt:lpstr>
      <vt:lpstr>微软雅黑</vt:lpstr>
      <vt:lpstr>Söhne</vt:lpstr>
      <vt:lpstr>思源黑体 CN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超</dc:creator>
  <cp:lastModifiedBy>Felix Steven</cp:lastModifiedBy>
  <cp:revision>12</cp:revision>
  <dcterms:created xsi:type="dcterms:W3CDTF">2022-12-03T05:34:00Z</dcterms:created>
  <dcterms:modified xsi:type="dcterms:W3CDTF">2024-03-26T14:01:03Z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KSOTemplateUUID">
    <vt:lpwstr>v1.0_mb_O78jnuCs56DrDNbc87q9wA==</vt:lpwstr>
  </property>
  <property fmtid="{D5CDD505-2E9C-101B-9397-08002B2CF9AE}" pid="4" name="ICV">
    <vt:lpwstr>48E08A1811D649F3A4019B97DC54EEBE_11</vt:lpwstr>
  </property>
</Properties>
</file>